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2"/>
  </p:normalViewPr>
  <p:slideViewPr>
    <p:cSldViewPr>
      <p:cViewPr varScale="1">
        <p:scale>
          <a:sx n="99" d="100"/>
          <a:sy n="99" d="100"/>
        </p:scale>
        <p:origin x="178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7650BC-8F8A-3845-A2D7-47C81DE365E8}" type="datetimeFigureOut">
              <a:rPr lang="en-US" smtClean="0"/>
              <a:t>9/7/24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5E1D72-7763-0342-8BDB-C27D4E97D606}" type="slidenum">
              <a:rPr lang="en-US" smtClean="0"/>
              <a:t>‹#›</a:t>
            </a:fld>
            <a:endParaRPr lang="en-US"/>
          </a:p>
        </p:txBody>
      </p:sp>
    </p:spTree>
    <p:extLst>
      <p:ext uri="{BB962C8B-B14F-4D97-AF65-F5344CB8AC3E}">
        <p14:creationId xmlns:p14="http://schemas.microsoft.com/office/powerpoint/2010/main" val="3122061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5E1D72-7763-0342-8BDB-C27D4E97D606}" type="slidenum">
              <a:rPr lang="en-US" smtClean="0"/>
              <a:t>1</a:t>
            </a:fld>
            <a:endParaRPr lang="en-US"/>
          </a:p>
        </p:txBody>
      </p:sp>
    </p:spTree>
    <p:extLst>
      <p:ext uri="{BB962C8B-B14F-4D97-AF65-F5344CB8AC3E}">
        <p14:creationId xmlns:p14="http://schemas.microsoft.com/office/powerpoint/2010/main" val="2885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1CBB977-7D1D-B7B4-4FDF-680D30659A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AE6D90C-D6BA-642D-C24C-94EC5DB93A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24BD2B4-7F12-4356-E24C-7BDB88F1ECA9}"/>
              </a:ext>
            </a:extLst>
          </p:cNvPr>
          <p:cNvSpPr>
            <a:spLocks noGrp="1" noChangeArrowheads="1"/>
          </p:cNvSpPr>
          <p:nvPr>
            <p:ph type="sldNum" sz="quarter" idx="12"/>
          </p:nvPr>
        </p:nvSpPr>
        <p:spPr>
          <a:ln/>
        </p:spPr>
        <p:txBody>
          <a:bodyPr/>
          <a:lstStyle>
            <a:lvl1pPr>
              <a:defRPr/>
            </a:lvl1pPr>
          </a:lstStyle>
          <a:p>
            <a:fld id="{9BE095B1-1E6B-FF48-A860-DBFBC04D1D97}" type="slidenum">
              <a:rPr lang="en-US" altLang="en-US"/>
              <a:pPr/>
              <a:t>‹#›</a:t>
            </a:fld>
            <a:endParaRPr lang="en-US" altLang="en-US"/>
          </a:p>
        </p:txBody>
      </p:sp>
    </p:spTree>
    <p:extLst>
      <p:ext uri="{BB962C8B-B14F-4D97-AF65-F5344CB8AC3E}">
        <p14:creationId xmlns:p14="http://schemas.microsoft.com/office/powerpoint/2010/main" val="1526817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050C06B-EB24-7B04-1A24-D3F283E3647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55B8F7-6C8F-BF5C-9013-D3785469A6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EF40C7D-078E-13E6-FC19-D416ABEA2F5E}"/>
              </a:ext>
            </a:extLst>
          </p:cNvPr>
          <p:cNvSpPr>
            <a:spLocks noGrp="1" noChangeArrowheads="1"/>
          </p:cNvSpPr>
          <p:nvPr>
            <p:ph type="sldNum" sz="quarter" idx="12"/>
          </p:nvPr>
        </p:nvSpPr>
        <p:spPr>
          <a:ln/>
        </p:spPr>
        <p:txBody>
          <a:bodyPr/>
          <a:lstStyle>
            <a:lvl1pPr>
              <a:defRPr/>
            </a:lvl1pPr>
          </a:lstStyle>
          <a:p>
            <a:fld id="{6F85796D-5E68-874D-A4DC-A6387A0998EE}" type="slidenum">
              <a:rPr lang="en-US" altLang="en-US"/>
              <a:pPr/>
              <a:t>‹#›</a:t>
            </a:fld>
            <a:endParaRPr lang="en-US" altLang="en-US"/>
          </a:p>
        </p:txBody>
      </p:sp>
    </p:spTree>
    <p:extLst>
      <p:ext uri="{BB962C8B-B14F-4D97-AF65-F5344CB8AC3E}">
        <p14:creationId xmlns:p14="http://schemas.microsoft.com/office/powerpoint/2010/main" val="1932026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6650BF-7535-3B4C-6FFA-43487794C1A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8698086-3277-7DB2-F252-A63A6FE8BA4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6927A12-A2D7-5DA9-3F8B-C03DC9AC0D3D}"/>
              </a:ext>
            </a:extLst>
          </p:cNvPr>
          <p:cNvSpPr>
            <a:spLocks noGrp="1" noChangeArrowheads="1"/>
          </p:cNvSpPr>
          <p:nvPr>
            <p:ph type="sldNum" sz="quarter" idx="12"/>
          </p:nvPr>
        </p:nvSpPr>
        <p:spPr>
          <a:ln/>
        </p:spPr>
        <p:txBody>
          <a:bodyPr/>
          <a:lstStyle>
            <a:lvl1pPr>
              <a:defRPr/>
            </a:lvl1pPr>
          </a:lstStyle>
          <a:p>
            <a:fld id="{F8E57124-5107-F24B-81F4-D83F475467DF}" type="slidenum">
              <a:rPr lang="en-US" altLang="en-US"/>
              <a:pPr/>
              <a:t>‹#›</a:t>
            </a:fld>
            <a:endParaRPr lang="en-US" altLang="en-US"/>
          </a:p>
        </p:txBody>
      </p:sp>
    </p:spTree>
    <p:extLst>
      <p:ext uri="{BB962C8B-B14F-4D97-AF65-F5344CB8AC3E}">
        <p14:creationId xmlns:p14="http://schemas.microsoft.com/office/powerpoint/2010/main" val="738241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2355E8D-FB13-B676-7D07-C90AA464E7B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E0468BE-4746-2AFC-BCFB-4B5CE2182F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1A0E4DC-B72E-DBEC-19EA-7CFCD7AD49FC}"/>
              </a:ext>
            </a:extLst>
          </p:cNvPr>
          <p:cNvSpPr>
            <a:spLocks noGrp="1" noChangeArrowheads="1"/>
          </p:cNvSpPr>
          <p:nvPr>
            <p:ph type="sldNum" sz="quarter" idx="12"/>
          </p:nvPr>
        </p:nvSpPr>
        <p:spPr>
          <a:ln/>
        </p:spPr>
        <p:txBody>
          <a:bodyPr/>
          <a:lstStyle>
            <a:lvl1pPr>
              <a:defRPr/>
            </a:lvl1pPr>
          </a:lstStyle>
          <a:p>
            <a:fld id="{8A3E7E7E-A67E-5747-86EF-F380C71B966B}" type="slidenum">
              <a:rPr lang="en-US" altLang="en-US"/>
              <a:pPr/>
              <a:t>‹#›</a:t>
            </a:fld>
            <a:endParaRPr lang="en-US" altLang="en-US"/>
          </a:p>
        </p:txBody>
      </p:sp>
    </p:spTree>
    <p:extLst>
      <p:ext uri="{BB962C8B-B14F-4D97-AF65-F5344CB8AC3E}">
        <p14:creationId xmlns:p14="http://schemas.microsoft.com/office/powerpoint/2010/main" val="399744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72746C3-2211-92F5-5B0B-1EB1157898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2CE192C-9412-4990-BB9C-4D4E7B4789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2B11CA7-2641-F575-0330-897C6786601A}"/>
              </a:ext>
            </a:extLst>
          </p:cNvPr>
          <p:cNvSpPr>
            <a:spLocks noGrp="1" noChangeArrowheads="1"/>
          </p:cNvSpPr>
          <p:nvPr>
            <p:ph type="sldNum" sz="quarter" idx="12"/>
          </p:nvPr>
        </p:nvSpPr>
        <p:spPr>
          <a:ln/>
        </p:spPr>
        <p:txBody>
          <a:bodyPr/>
          <a:lstStyle>
            <a:lvl1pPr>
              <a:defRPr/>
            </a:lvl1pPr>
          </a:lstStyle>
          <a:p>
            <a:fld id="{7EA3DA1D-79D2-244F-A9DC-A7F056873449}" type="slidenum">
              <a:rPr lang="en-US" altLang="en-US"/>
              <a:pPr/>
              <a:t>‹#›</a:t>
            </a:fld>
            <a:endParaRPr lang="en-US" altLang="en-US"/>
          </a:p>
        </p:txBody>
      </p:sp>
    </p:spTree>
    <p:extLst>
      <p:ext uri="{BB962C8B-B14F-4D97-AF65-F5344CB8AC3E}">
        <p14:creationId xmlns:p14="http://schemas.microsoft.com/office/powerpoint/2010/main" val="972701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78E4190-4AE1-E0F3-DC88-028B6AA5A91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6613AF4-6A0A-AA2E-001B-787BF46D60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6792092-3BBD-502C-E55D-4AFEC27E6901}"/>
              </a:ext>
            </a:extLst>
          </p:cNvPr>
          <p:cNvSpPr>
            <a:spLocks noGrp="1" noChangeArrowheads="1"/>
          </p:cNvSpPr>
          <p:nvPr>
            <p:ph type="sldNum" sz="quarter" idx="12"/>
          </p:nvPr>
        </p:nvSpPr>
        <p:spPr>
          <a:ln/>
        </p:spPr>
        <p:txBody>
          <a:bodyPr/>
          <a:lstStyle>
            <a:lvl1pPr>
              <a:defRPr/>
            </a:lvl1pPr>
          </a:lstStyle>
          <a:p>
            <a:fld id="{0CF8C52B-897C-8D4A-A8E3-F2F7684E72A0}" type="slidenum">
              <a:rPr lang="en-US" altLang="en-US"/>
              <a:pPr/>
              <a:t>‹#›</a:t>
            </a:fld>
            <a:endParaRPr lang="en-US" altLang="en-US"/>
          </a:p>
        </p:txBody>
      </p:sp>
    </p:spTree>
    <p:extLst>
      <p:ext uri="{BB962C8B-B14F-4D97-AF65-F5344CB8AC3E}">
        <p14:creationId xmlns:p14="http://schemas.microsoft.com/office/powerpoint/2010/main" val="283636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D60B22A-B9C4-7F2C-885D-8856E8FE447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A926C37-1063-540C-2456-455AD2098C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5E0806B-0F72-C452-23B3-F731861ABF6D}"/>
              </a:ext>
            </a:extLst>
          </p:cNvPr>
          <p:cNvSpPr>
            <a:spLocks noGrp="1" noChangeArrowheads="1"/>
          </p:cNvSpPr>
          <p:nvPr>
            <p:ph type="sldNum" sz="quarter" idx="12"/>
          </p:nvPr>
        </p:nvSpPr>
        <p:spPr>
          <a:ln/>
        </p:spPr>
        <p:txBody>
          <a:bodyPr/>
          <a:lstStyle>
            <a:lvl1pPr>
              <a:defRPr/>
            </a:lvl1pPr>
          </a:lstStyle>
          <a:p>
            <a:fld id="{BAB8EFC8-F9DC-684D-B002-A44E685AB7FC}" type="slidenum">
              <a:rPr lang="en-US" altLang="en-US"/>
              <a:pPr/>
              <a:t>‹#›</a:t>
            </a:fld>
            <a:endParaRPr lang="en-US" altLang="en-US"/>
          </a:p>
        </p:txBody>
      </p:sp>
    </p:spTree>
    <p:extLst>
      <p:ext uri="{BB962C8B-B14F-4D97-AF65-F5344CB8AC3E}">
        <p14:creationId xmlns:p14="http://schemas.microsoft.com/office/powerpoint/2010/main" val="1915583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FB33570-B1B0-CF2A-61C6-4D5E07A197F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C4D2943-8048-9A01-D082-B5C83BDE101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56A548B-C3DA-92D5-DBC8-79B855302B96}"/>
              </a:ext>
            </a:extLst>
          </p:cNvPr>
          <p:cNvSpPr>
            <a:spLocks noGrp="1" noChangeArrowheads="1"/>
          </p:cNvSpPr>
          <p:nvPr>
            <p:ph type="sldNum" sz="quarter" idx="12"/>
          </p:nvPr>
        </p:nvSpPr>
        <p:spPr>
          <a:ln/>
        </p:spPr>
        <p:txBody>
          <a:bodyPr/>
          <a:lstStyle>
            <a:lvl1pPr>
              <a:defRPr/>
            </a:lvl1pPr>
          </a:lstStyle>
          <a:p>
            <a:fld id="{54519374-6806-354A-A138-BBA94EDC434D}" type="slidenum">
              <a:rPr lang="en-US" altLang="en-US"/>
              <a:pPr/>
              <a:t>‹#›</a:t>
            </a:fld>
            <a:endParaRPr lang="en-US" altLang="en-US"/>
          </a:p>
        </p:txBody>
      </p:sp>
    </p:spTree>
    <p:extLst>
      <p:ext uri="{BB962C8B-B14F-4D97-AF65-F5344CB8AC3E}">
        <p14:creationId xmlns:p14="http://schemas.microsoft.com/office/powerpoint/2010/main" val="209204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F0682A5-C36B-6D44-C4EC-BC38472D344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D65F4FF-65D3-EB1C-F975-5F9449B281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03EA4A6-D4A1-F0EA-75F4-77D5A0E3A1B6}"/>
              </a:ext>
            </a:extLst>
          </p:cNvPr>
          <p:cNvSpPr>
            <a:spLocks noGrp="1" noChangeArrowheads="1"/>
          </p:cNvSpPr>
          <p:nvPr>
            <p:ph type="sldNum" sz="quarter" idx="12"/>
          </p:nvPr>
        </p:nvSpPr>
        <p:spPr>
          <a:ln/>
        </p:spPr>
        <p:txBody>
          <a:bodyPr/>
          <a:lstStyle>
            <a:lvl1pPr>
              <a:defRPr/>
            </a:lvl1pPr>
          </a:lstStyle>
          <a:p>
            <a:fld id="{F80B8CA7-4597-4F49-9818-568BD86B5AD2}" type="slidenum">
              <a:rPr lang="en-US" altLang="en-US"/>
              <a:pPr/>
              <a:t>‹#›</a:t>
            </a:fld>
            <a:endParaRPr lang="en-US" altLang="en-US"/>
          </a:p>
        </p:txBody>
      </p:sp>
    </p:spTree>
    <p:extLst>
      <p:ext uri="{BB962C8B-B14F-4D97-AF65-F5344CB8AC3E}">
        <p14:creationId xmlns:p14="http://schemas.microsoft.com/office/powerpoint/2010/main" val="2151261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31BDBD7-EC96-B36A-51B5-5C1B4C4697F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B028D94-BF8A-819C-0EF1-36080963DF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2BBC77A-66B0-C726-6AB6-04B82221AEAF}"/>
              </a:ext>
            </a:extLst>
          </p:cNvPr>
          <p:cNvSpPr>
            <a:spLocks noGrp="1" noChangeArrowheads="1"/>
          </p:cNvSpPr>
          <p:nvPr>
            <p:ph type="sldNum" sz="quarter" idx="12"/>
          </p:nvPr>
        </p:nvSpPr>
        <p:spPr>
          <a:ln/>
        </p:spPr>
        <p:txBody>
          <a:bodyPr/>
          <a:lstStyle>
            <a:lvl1pPr>
              <a:defRPr/>
            </a:lvl1pPr>
          </a:lstStyle>
          <a:p>
            <a:fld id="{AE11276B-7273-684A-B128-32D3880F3540}" type="slidenum">
              <a:rPr lang="en-US" altLang="en-US"/>
              <a:pPr/>
              <a:t>‹#›</a:t>
            </a:fld>
            <a:endParaRPr lang="en-US" altLang="en-US"/>
          </a:p>
        </p:txBody>
      </p:sp>
    </p:spTree>
    <p:extLst>
      <p:ext uri="{BB962C8B-B14F-4D97-AF65-F5344CB8AC3E}">
        <p14:creationId xmlns:p14="http://schemas.microsoft.com/office/powerpoint/2010/main" val="3478235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1BDBE36-FAA0-BB2E-D1DC-AF12F1C9E83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0BFDAF5-7145-67F6-5D6F-40F6F9B26B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0B44A4D-DED1-5162-9CFB-BC2968FA3DCC}"/>
              </a:ext>
            </a:extLst>
          </p:cNvPr>
          <p:cNvSpPr>
            <a:spLocks noGrp="1" noChangeArrowheads="1"/>
          </p:cNvSpPr>
          <p:nvPr>
            <p:ph type="sldNum" sz="quarter" idx="12"/>
          </p:nvPr>
        </p:nvSpPr>
        <p:spPr>
          <a:ln/>
        </p:spPr>
        <p:txBody>
          <a:bodyPr/>
          <a:lstStyle>
            <a:lvl1pPr>
              <a:defRPr/>
            </a:lvl1pPr>
          </a:lstStyle>
          <a:p>
            <a:fld id="{B93B77EB-D891-2448-B6A0-6F31AEBD597E}" type="slidenum">
              <a:rPr lang="en-US" altLang="en-US"/>
              <a:pPr/>
              <a:t>‹#›</a:t>
            </a:fld>
            <a:endParaRPr lang="en-US" altLang="en-US"/>
          </a:p>
        </p:txBody>
      </p:sp>
    </p:spTree>
    <p:extLst>
      <p:ext uri="{BB962C8B-B14F-4D97-AF65-F5344CB8AC3E}">
        <p14:creationId xmlns:p14="http://schemas.microsoft.com/office/powerpoint/2010/main" val="179141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8A5F8A7-08E9-10A8-E39C-1E881B74EA06}"/>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8FAD9C7-BD4F-7E8B-936E-1926AC79AB3F}"/>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EB4F170-4F7B-F144-9ED6-13FFC818C7C3}"/>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ea typeface="ＭＳ Ｐゴシック" charset="0"/>
                <a:cs typeface="ＭＳ Ｐゴシック" charset="0"/>
              </a:defRPr>
            </a:lvl1pPr>
          </a:lstStyle>
          <a:p>
            <a:pPr>
              <a:defRPr/>
            </a:pPr>
            <a:endParaRPr lang="en-US"/>
          </a:p>
        </p:txBody>
      </p:sp>
      <p:sp>
        <p:nvSpPr>
          <p:cNvPr id="1029" name="Rectangle 5">
            <a:extLst>
              <a:ext uri="{FF2B5EF4-FFF2-40B4-BE49-F238E27FC236}">
                <a16:creationId xmlns:a16="http://schemas.microsoft.com/office/drawing/2014/main" id="{DE8BF1ED-CE9E-C146-AF86-6C11DCF385C1}"/>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ea typeface="ＭＳ Ｐゴシック" charset="0"/>
                <a:cs typeface="ＭＳ Ｐゴシック" charset="0"/>
              </a:defRPr>
            </a:lvl1pPr>
          </a:lstStyle>
          <a:p>
            <a:pPr>
              <a:defRPr/>
            </a:pPr>
            <a:endParaRPr lang="en-US"/>
          </a:p>
        </p:txBody>
      </p:sp>
      <p:sp>
        <p:nvSpPr>
          <p:cNvPr id="1030" name="Rectangle 6">
            <a:extLst>
              <a:ext uri="{FF2B5EF4-FFF2-40B4-BE49-F238E27FC236}">
                <a16:creationId xmlns:a16="http://schemas.microsoft.com/office/drawing/2014/main" id="{5D5C6221-50B7-7E4C-AB34-FE725255335D}"/>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5D770C83-38C3-4346-8D33-38952E46863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oleObject" Target="../embeddings/oleObject1.bin"/><Relationship Id="rId7"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oleObject" Target="../embeddings/oleObject2.bin"/><Relationship Id="rId5" Type="http://schemas.openxmlformats.org/officeDocument/2006/relationships/image" Target="../media/image2.png"/><Relationship Id="rId4" Type="http://schemas.openxmlformats.org/officeDocument/2006/relationships/image" Target="../media/image1.emf"/><Relationship Id="rId9" Type="http://schemas.openxmlformats.org/officeDocument/2006/relationships/image" Target="../media/image4.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oleObject" Target="../embeddings/oleObject25.bin"/><Relationship Id="rId1" Type="http://schemas.openxmlformats.org/officeDocument/2006/relationships/slideLayout" Target="../slideLayouts/slideLayout7.xml"/><Relationship Id="rId5" Type="http://schemas.openxmlformats.org/officeDocument/2006/relationships/image" Target="../media/image24.emf"/><Relationship Id="rId4" Type="http://schemas.openxmlformats.org/officeDocument/2006/relationships/oleObject" Target="../embeddings/oleObject26.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image" Target="../media/image25.emf"/><Relationship Id="rId7" Type="http://schemas.openxmlformats.org/officeDocument/2006/relationships/image" Target="../media/image27.emf"/><Relationship Id="rId2" Type="http://schemas.openxmlformats.org/officeDocument/2006/relationships/oleObject" Target="../embeddings/oleObject27.bin"/><Relationship Id="rId1" Type="http://schemas.openxmlformats.org/officeDocument/2006/relationships/slideLayout" Target="../slideLayouts/slideLayout7.xml"/><Relationship Id="rId6" Type="http://schemas.openxmlformats.org/officeDocument/2006/relationships/oleObject" Target="../embeddings/oleObject29.bin"/><Relationship Id="rId11" Type="http://schemas.openxmlformats.org/officeDocument/2006/relationships/image" Target="../media/image29.emf"/><Relationship Id="rId5" Type="http://schemas.openxmlformats.org/officeDocument/2006/relationships/image" Target="../media/image26.emf"/><Relationship Id="rId10" Type="http://schemas.openxmlformats.org/officeDocument/2006/relationships/oleObject" Target="../embeddings/oleObject31.bin"/><Relationship Id="rId4" Type="http://schemas.openxmlformats.org/officeDocument/2006/relationships/oleObject" Target="../embeddings/oleObject28.bin"/><Relationship Id="rId9" Type="http://schemas.openxmlformats.org/officeDocument/2006/relationships/image" Target="../media/image28.emf"/></Relationships>
</file>

<file path=ppt/slides/_rels/slide1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oleObject" Target="../embeddings/oleObject32.bin"/><Relationship Id="rId1" Type="http://schemas.openxmlformats.org/officeDocument/2006/relationships/slideLayout" Target="../slideLayouts/slideLayout7.xml"/><Relationship Id="rId5" Type="http://schemas.openxmlformats.org/officeDocument/2006/relationships/image" Target="../media/image31.emf"/><Relationship Id="rId4" Type="http://schemas.openxmlformats.org/officeDocument/2006/relationships/oleObject" Target="../embeddings/oleObject33.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5.emf"/><Relationship Id="rId7" Type="http://schemas.openxmlformats.org/officeDocument/2006/relationships/image" Target="../media/image7.emf"/><Relationship Id="rId2" Type="http://schemas.openxmlformats.org/officeDocument/2006/relationships/oleObject" Target="../embeddings/oleObject4.bin"/><Relationship Id="rId1" Type="http://schemas.openxmlformats.org/officeDocument/2006/relationships/slideLayout" Target="../slideLayouts/slideLayout7.xml"/><Relationship Id="rId6" Type="http://schemas.openxmlformats.org/officeDocument/2006/relationships/oleObject" Target="../embeddings/oleObject6.bin"/><Relationship Id="rId11" Type="http://schemas.openxmlformats.org/officeDocument/2006/relationships/image" Target="../media/image9.emf"/><Relationship Id="rId5" Type="http://schemas.openxmlformats.org/officeDocument/2006/relationships/image" Target="../media/image6.e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image" Target="../media/image10.emf"/><Relationship Id="rId7" Type="http://schemas.openxmlformats.org/officeDocument/2006/relationships/image" Target="../media/image12.emf"/><Relationship Id="rId2" Type="http://schemas.openxmlformats.org/officeDocument/2006/relationships/oleObject" Target="../embeddings/oleObject9.bin"/><Relationship Id="rId1" Type="http://schemas.openxmlformats.org/officeDocument/2006/relationships/slideLayout" Target="../slideLayouts/slideLayout7.xml"/><Relationship Id="rId6" Type="http://schemas.openxmlformats.org/officeDocument/2006/relationships/oleObject" Target="../embeddings/oleObject11.bin"/><Relationship Id="rId5" Type="http://schemas.openxmlformats.org/officeDocument/2006/relationships/image" Target="../media/image11.emf"/><Relationship Id="rId4" Type="http://schemas.openxmlformats.org/officeDocument/2006/relationships/oleObject" Target="../embeddings/oleObject10.bin"/></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12.bin"/><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image" Target="../media/image13.emf"/><Relationship Id="rId7" Type="http://schemas.openxmlformats.org/officeDocument/2006/relationships/image" Target="../media/image15.emf"/><Relationship Id="rId2" Type="http://schemas.openxmlformats.org/officeDocument/2006/relationships/oleObject" Target="../embeddings/oleObject13.bin"/><Relationship Id="rId1" Type="http://schemas.openxmlformats.org/officeDocument/2006/relationships/slideLayout" Target="../slideLayouts/slideLayout7.xml"/><Relationship Id="rId6" Type="http://schemas.openxmlformats.org/officeDocument/2006/relationships/oleObject" Target="../embeddings/oleObject15.bin"/><Relationship Id="rId11" Type="http://schemas.openxmlformats.org/officeDocument/2006/relationships/image" Target="../media/image17.emf"/><Relationship Id="rId5" Type="http://schemas.openxmlformats.org/officeDocument/2006/relationships/image" Target="../media/image14.e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16.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image" Target="../media/image22.emf"/><Relationship Id="rId3" Type="http://schemas.openxmlformats.org/officeDocument/2006/relationships/image" Target="../media/image18.emf"/><Relationship Id="rId7" Type="http://schemas.openxmlformats.org/officeDocument/2006/relationships/image" Target="../media/image20.emf"/><Relationship Id="rId12" Type="http://schemas.openxmlformats.org/officeDocument/2006/relationships/oleObject" Target="../embeddings/oleObject23.bin"/><Relationship Id="rId2" Type="http://schemas.openxmlformats.org/officeDocument/2006/relationships/oleObject" Target="../embeddings/oleObject18.bin"/><Relationship Id="rId1" Type="http://schemas.openxmlformats.org/officeDocument/2006/relationships/slideLayout" Target="../slideLayouts/slideLayout7.xml"/><Relationship Id="rId6" Type="http://schemas.openxmlformats.org/officeDocument/2006/relationships/oleObject" Target="../embeddings/oleObject20.bin"/><Relationship Id="rId11" Type="http://schemas.openxmlformats.org/officeDocument/2006/relationships/image" Target="../media/image21.emf"/><Relationship Id="rId5" Type="http://schemas.openxmlformats.org/officeDocument/2006/relationships/image" Target="../media/image19.emf"/><Relationship Id="rId10" Type="http://schemas.openxmlformats.org/officeDocument/2006/relationships/oleObject" Target="../embeddings/oleObject22.bin"/><Relationship Id="rId4" Type="http://schemas.openxmlformats.org/officeDocument/2006/relationships/oleObject" Target="../embeddings/oleObject19.bin"/><Relationship Id="rId9" Type="http://schemas.openxmlformats.org/officeDocument/2006/relationships/image" Target="../media/image15.emf"/></Relationships>
</file>

<file path=ppt/slides/_rels/slide9.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oleObject" Target="../embeddings/oleObject24.bin"/><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4">
            <a:extLst>
              <a:ext uri="{FF2B5EF4-FFF2-40B4-BE49-F238E27FC236}">
                <a16:creationId xmlns:a16="http://schemas.microsoft.com/office/drawing/2014/main" id="{DB7397B0-6B29-D92C-4060-4C6B4273C1A1}"/>
              </a:ext>
            </a:extLst>
          </p:cNvPr>
          <p:cNvSpPr txBox="1">
            <a:spLocks noChangeArrowheads="1"/>
          </p:cNvSpPr>
          <p:nvPr/>
        </p:nvSpPr>
        <p:spPr bwMode="auto">
          <a:xfrm>
            <a:off x="304800" y="304800"/>
            <a:ext cx="883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b="1">
                <a:solidFill>
                  <a:srgbClr val="006600"/>
                </a:solidFill>
              </a:rPr>
              <a:t>MAR 513-Lec. 3: Finite-Difference Methods for Multi-Variable Equations</a:t>
            </a:r>
          </a:p>
        </p:txBody>
      </p:sp>
      <p:sp>
        <p:nvSpPr>
          <p:cNvPr id="13314" name="Text Box 5">
            <a:extLst>
              <a:ext uri="{FF2B5EF4-FFF2-40B4-BE49-F238E27FC236}">
                <a16:creationId xmlns:a16="http://schemas.microsoft.com/office/drawing/2014/main" id="{46357639-2E06-DD78-38A9-B71FC86DB94D}"/>
              </a:ext>
            </a:extLst>
          </p:cNvPr>
          <p:cNvSpPr txBox="1">
            <a:spLocks noChangeArrowheads="1"/>
          </p:cNvSpPr>
          <p:nvPr/>
        </p:nvSpPr>
        <p:spPr bwMode="auto">
          <a:xfrm>
            <a:off x="381000" y="1014413"/>
            <a:ext cx="32654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b="1">
                <a:solidFill>
                  <a:srgbClr val="FF6600"/>
                </a:solidFill>
              </a:rPr>
              <a:t>3.1. One-dimensional gravity waves</a:t>
            </a:r>
          </a:p>
        </p:txBody>
      </p:sp>
      <p:graphicFrame>
        <p:nvGraphicFramePr>
          <p:cNvPr id="13315" name="Object 2">
            <a:extLst>
              <a:ext uri="{FF2B5EF4-FFF2-40B4-BE49-F238E27FC236}">
                <a16:creationId xmlns:a16="http://schemas.microsoft.com/office/drawing/2014/main" id="{C7FD390E-FA59-A31E-BE4F-265E57BC8E92}"/>
              </a:ext>
            </a:extLst>
          </p:cNvPr>
          <p:cNvGraphicFramePr>
            <a:graphicFrameLocks noChangeAspect="1"/>
          </p:cNvGraphicFramePr>
          <p:nvPr/>
        </p:nvGraphicFramePr>
        <p:xfrm>
          <a:off x="2116138" y="1600200"/>
          <a:ext cx="1277937" cy="1295400"/>
        </p:xfrm>
        <a:graphic>
          <a:graphicData uri="http://schemas.openxmlformats.org/presentationml/2006/ole">
            <mc:AlternateContent xmlns:mc="http://schemas.openxmlformats.org/markup-compatibility/2006">
              <mc:Choice xmlns:v="urn:schemas-microsoft-com:vml" Requires="v">
                <p:oleObj name="Equation" r:id="rId3" imgW="20777200" imgH="21069300" progId="Equation.3">
                  <p:embed/>
                </p:oleObj>
              </mc:Choice>
              <mc:Fallback>
                <p:oleObj name="Equation" r:id="rId3" imgW="20777200" imgH="210693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6138" y="1600200"/>
                        <a:ext cx="1277937" cy="12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3316" name="Text Box 7">
            <a:extLst>
              <a:ext uri="{FF2B5EF4-FFF2-40B4-BE49-F238E27FC236}">
                <a16:creationId xmlns:a16="http://schemas.microsoft.com/office/drawing/2014/main" id="{54EEC5EB-4BA6-B325-E10E-1173DFE2B557}"/>
              </a:ext>
            </a:extLst>
          </p:cNvPr>
          <p:cNvSpPr txBox="1">
            <a:spLocks noChangeArrowheads="1"/>
          </p:cNvSpPr>
          <p:nvPr/>
        </p:nvSpPr>
        <p:spPr bwMode="auto">
          <a:xfrm>
            <a:off x="7315200" y="2057400"/>
            <a:ext cx="577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a:t>
            </a:r>
          </a:p>
        </p:txBody>
      </p:sp>
      <mc:AlternateContent xmlns:mc="http://schemas.openxmlformats.org/markup-compatibility/2006">
        <mc:Choice xmlns:a14="http://schemas.microsoft.com/office/drawing/2010/main" Requires="a14">
          <p:sp>
            <p:nvSpPr>
              <p:cNvPr id="13317" name="Text Box 8">
                <a:extLst>
                  <a:ext uri="{FF2B5EF4-FFF2-40B4-BE49-F238E27FC236}">
                    <a16:creationId xmlns:a16="http://schemas.microsoft.com/office/drawing/2014/main" id="{838EDCF7-5A31-BD66-B0B9-50783641E099}"/>
                  </a:ext>
                </a:extLst>
              </p:cNvPr>
              <p:cNvSpPr txBox="1">
                <a:spLocks noChangeArrowheads="1"/>
              </p:cNvSpPr>
              <p:nvPr/>
            </p:nvSpPr>
            <p:spPr bwMode="auto">
              <a:xfrm>
                <a:off x="533400" y="3048000"/>
                <a:ext cx="8305800" cy="5847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dirty="0">
                    <a:solidFill>
                      <a:srgbClr val="FF6600"/>
                    </a:solidFill>
                  </a:rPr>
                  <a:t>where </a:t>
                </a:r>
                <a:r>
                  <a:rPr lang="en-US" altLang="en-US" sz="1600" i="1" dirty="0">
                    <a:solidFill>
                      <a:srgbClr val="FF6600"/>
                    </a:solidFill>
                  </a:rPr>
                  <a:t>u</a:t>
                </a:r>
                <a:r>
                  <a:rPr lang="en-US" altLang="en-US" sz="1600" dirty="0">
                    <a:solidFill>
                      <a:srgbClr val="FF6600"/>
                    </a:solidFill>
                  </a:rPr>
                  <a:t> is the </a:t>
                </a:r>
                <a:r>
                  <a:rPr lang="en-US" altLang="en-US" sz="1600" i="1" dirty="0">
                    <a:solidFill>
                      <a:srgbClr val="FF6600"/>
                    </a:solidFill>
                  </a:rPr>
                  <a:t>x</a:t>
                </a:r>
                <a:r>
                  <a:rPr lang="en-US" altLang="en-US" sz="1600" dirty="0">
                    <a:solidFill>
                      <a:srgbClr val="FF6600"/>
                    </a:solidFill>
                  </a:rPr>
                  <a:t> component of the velocity,  </a:t>
                </a:r>
                <a14:m>
                  <m:oMath xmlns:m="http://schemas.openxmlformats.org/officeDocument/2006/math">
                    <m:r>
                      <a:rPr lang="en-US" altLang="en-US" sz="1600" i="1" smtClean="0">
                        <a:solidFill>
                          <a:srgbClr val="FF6600"/>
                        </a:solidFill>
                        <a:latin typeface="Cambria Math" panose="02040503050406030204" pitchFamily="18" charset="0"/>
                        <a:ea typeface="Cambria Math" panose="02040503050406030204" pitchFamily="18" charset="0"/>
                      </a:rPr>
                      <m:t>𝜁</m:t>
                    </m:r>
                    <m:r>
                      <a:rPr lang="en-US" altLang="en-US" sz="1600" b="0" i="1" smtClean="0">
                        <a:solidFill>
                          <a:srgbClr val="FF6600"/>
                        </a:solidFill>
                        <a:latin typeface="Cambria Math" panose="02040503050406030204" pitchFamily="18" charset="0"/>
                        <a:ea typeface="Cambria Math" panose="02040503050406030204" pitchFamily="18" charset="0"/>
                      </a:rPr>
                      <m:t> </m:t>
                    </m:r>
                  </m:oMath>
                </a14:m>
                <a:r>
                  <a:rPr lang="en-US" altLang="en-US" sz="1600" dirty="0">
                    <a:solidFill>
                      <a:srgbClr val="FF6600"/>
                    </a:solidFill>
                  </a:rPr>
                  <a:t>is the free surface (the surface elevation), g is the gravitational constant, and </a:t>
                </a:r>
                <a:r>
                  <a:rPr lang="en-US" altLang="en-US" sz="1600" i="1" dirty="0">
                    <a:solidFill>
                      <a:srgbClr val="FF6600"/>
                    </a:solidFill>
                  </a:rPr>
                  <a:t>H</a:t>
                </a:r>
                <a:r>
                  <a:rPr lang="en-US" altLang="en-US" sz="1600" dirty="0">
                    <a:solidFill>
                      <a:srgbClr val="FF6600"/>
                    </a:solidFill>
                  </a:rPr>
                  <a:t> is the mean water depth. Here, we assume that </a:t>
                </a:r>
                <a:r>
                  <a:rPr lang="en-US" altLang="en-US" sz="1600" i="1" dirty="0">
                    <a:solidFill>
                      <a:srgbClr val="FF6600"/>
                    </a:solidFill>
                  </a:rPr>
                  <a:t>H</a:t>
                </a:r>
                <a:r>
                  <a:rPr lang="en-US" altLang="en-US" sz="1600" dirty="0">
                    <a:solidFill>
                      <a:srgbClr val="FF6600"/>
                    </a:solidFill>
                  </a:rPr>
                  <a:t> is a  constant.</a:t>
                </a:r>
              </a:p>
            </p:txBody>
          </p:sp>
        </mc:Choice>
        <mc:Fallback>
          <p:sp>
            <p:nvSpPr>
              <p:cNvPr id="13317" name="Text Box 8">
                <a:extLst>
                  <a:ext uri="{FF2B5EF4-FFF2-40B4-BE49-F238E27FC236}">
                    <a16:creationId xmlns:a16="http://schemas.microsoft.com/office/drawing/2014/main" id="{838EDCF7-5A31-BD66-B0B9-50783641E099}"/>
                  </a:ext>
                </a:extLst>
              </p:cNvPr>
              <p:cNvSpPr txBox="1">
                <a:spLocks noRot="1" noChangeAspect="1" noMove="1" noResize="1" noEditPoints="1" noAdjustHandles="1" noChangeArrowheads="1" noChangeShapeType="1" noTextEdit="1"/>
              </p:cNvSpPr>
              <p:nvPr/>
            </p:nvSpPr>
            <p:spPr bwMode="auto">
              <a:xfrm>
                <a:off x="533400" y="3048000"/>
                <a:ext cx="8305800" cy="584775"/>
              </a:xfrm>
              <a:prstGeom prst="rect">
                <a:avLst/>
              </a:prstGeom>
              <a:blipFill>
                <a:blip r:embed="rId5"/>
                <a:stretch>
                  <a:fillRect l="-459" t="-4255" r="-459" b="-1276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13318" name="Text Box 9">
            <a:extLst>
              <a:ext uri="{FF2B5EF4-FFF2-40B4-BE49-F238E27FC236}">
                <a16:creationId xmlns:a16="http://schemas.microsoft.com/office/drawing/2014/main" id="{62A3AF4E-F15B-4D91-84B3-5D199EE72C4B}"/>
              </a:ext>
            </a:extLst>
          </p:cNvPr>
          <p:cNvSpPr txBox="1">
            <a:spLocks noChangeArrowheads="1"/>
          </p:cNvSpPr>
          <p:nvPr/>
        </p:nvSpPr>
        <p:spPr bwMode="auto">
          <a:xfrm>
            <a:off x="609600" y="3878263"/>
            <a:ext cx="34528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solidFill>
                  <a:srgbClr val="006600"/>
                </a:solidFill>
              </a:rPr>
              <a:t>Two independent variables</a:t>
            </a:r>
            <a:r>
              <a:rPr lang="en-US" altLang="en-US" sz="1800"/>
              <a:t>: </a:t>
            </a:r>
            <a:r>
              <a:rPr lang="en-US" altLang="en-US" sz="1800" i="1">
                <a:solidFill>
                  <a:srgbClr val="FF6600"/>
                </a:solidFill>
              </a:rPr>
              <a:t>u</a:t>
            </a:r>
            <a:r>
              <a:rPr lang="en-US" altLang="en-US" sz="1800"/>
              <a:t> and </a:t>
            </a:r>
            <a:r>
              <a:rPr lang="en-US" altLang="en-US" sz="1800">
                <a:solidFill>
                  <a:srgbClr val="FF6600"/>
                </a:solidFill>
                <a:sym typeface="Symbol" pitchFamily="2" charset="2"/>
              </a:rPr>
              <a:t></a:t>
            </a:r>
          </a:p>
        </p:txBody>
      </p:sp>
      <p:sp>
        <p:nvSpPr>
          <p:cNvPr id="13319" name="Text Box 10">
            <a:extLst>
              <a:ext uri="{FF2B5EF4-FFF2-40B4-BE49-F238E27FC236}">
                <a16:creationId xmlns:a16="http://schemas.microsoft.com/office/drawing/2014/main" id="{65EF7887-DF3A-BA11-CCDE-B75CEE8984FB}"/>
              </a:ext>
            </a:extLst>
          </p:cNvPr>
          <p:cNvSpPr txBox="1">
            <a:spLocks noChangeArrowheads="1"/>
          </p:cNvSpPr>
          <p:nvPr/>
        </p:nvSpPr>
        <p:spPr bwMode="auto">
          <a:xfrm>
            <a:off x="685800" y="45720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3320" name="Text Box 11">
            <a:extLst>
              <a:ext uri="{FF2B5EF4-FFF2-40B4-BE49-F238E27FC236}">
                <a16:creationId xmlns:a16="http://schemas.microsoft.com/office/drawing/2014/main" id="{C324DD84-8DF0-915C-5605-9195D729F452}"/>
              </a:ext>
            </a:extLst>
          </p:cNvPr>
          <p:cNvSpPr txBox="1">
            <a:spLocks noChangeArrowheads="1"/>
          </p:cNvSpPr>
          <p:nvPr/>
        </p:nvSpPr>
        <p:spPr bwMode="auto">
          <a:xfrm>
            <a:off x="593725" y="4481513"/>
            <a:ext cx="28686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 solution for (3.1) is given as</a:t>
            </a:r>
            <a:r>
              <a:rPr lang="en-US" altLang="en-US" sz="1600"/>
              <a:t> </a:t>
            </a:r>
          </a:p>
        </p:txBody>
      </p:sp>
      <p:graphicFrame>
        <p:nvGraphicFramePr>
          <p:cNvPr id="13321" name="Object 3">
            <a:extLst>
              <a:ext uri="{FF2B5EF4-FFF2-40B4-BE49-F238E27FC236}">
                <a16:creationId xmlns:a16="http://schemas.microsoft.com/office/drawing/2014/main" id="{C94386D2-B6FD-59BE-D08C-4636192D9D3A}"/>
              </a:ext>
            </a:extLst>
          </p:cNvPr>
          <p:cNvGraphicFramePr>
            <a:graphicFrameLocks noChangeAspect="1"/>
          </p:cNvGraphicFramePr>
          <p:nvPr/>
        </p:nvGraphicFramePr>
        <p:xfrm>
          <a:off x="1905000" y="5029200"/>
          <a:ext cx="4267200" cy="365125"/>
        </p:xfrm>
        <a:graphic>
          <a:graphicData uri="http://schemas.openxmlformats.org/presentationml/2006/ole">
            <mc:AlternateContent xmlns:mc="http://schemas.openxmlformats.org/markup-compatibility/2006">
              <mc:Choice xmlns:v="urn:schemas-microsoft-com:vml" Requires="v">
                <p:oleObj name="Equation" r:id="rId6" imgW="64655700" imgH="5562600" progId="Equation.3">
                  <p:embed/>
                </p:oleObj>
              </mc:Choice>
              <mc:Fallback>
                <p:oleObj name="Equation" r:id="rId6" imgW="64655700" imgH="55626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5029200"/>
                        <a:ext cx="426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3322" name="Text Box 13">
            <a:extLst>
              <a:ext uri="{FF2B5EF4-FFF2-40B4-BE49-F238E27FC236}">
                <a16:creationId xmlns:a16="http://schemas.microsoft.com/office/drawing/2014/main" id="{09A91682-0B73-59F6-99B3-5897322A5894}"/>
              </a:ext>
            </a:extLst>
          </p:cNvPr>
          <p:cNvSpPr txBox="1">
            <a:spLocks noChangeArrowheads="1"/>
          </p:cNvSpPr>
          <p:nvPr/>
        </p:nvSpPr>
        <p:spPr bwMode="auto">
          <a:xfrm>
            <a:off x="7375525" y="4938713"/>
            <a:ext cx="5778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(3.2)</a:t>
            </a:r>
          </a:p>
        </p:txBody>
      </p:sp>
      <p:sp>
        <p:nvSpPr>
          <p:cNvPr id="13323" name="Text Box 14">
            <a:extLst>
              <a:ext uri="{FF2B5EF4-FFF2-40B4-BE49-F238E27FC236}">
                <a16:creationId xmlns:a16="http://schemas.microsoft.com/office/drawing/2014/main" id="{2CBA2F69-57EC-15D2-FF12-8C513B7F4484}"/>
              </a:ext>
            </a:extLst>
          </p:cNvPr>
          <p:cNvSpPr txBox="1">
            <a:spLocks noChangeArrowheads="1"/>
          </p:cNvSpPr>
          <p:nvPr/>
        </p:nvSpPr>
        <p:spPr bwMode="auto">
          <a:xfrm>
            <a:off x="609600" y="5562600"/>
            <a:ext cx="3194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Substituting (3.2) into (3.1), we have</a:t>
            </a:r>
          </a:p>
        </p:txBody>
      </p:sp>
      <p:graphicFrame>
        <p:nvGraphicFramePr>
          <p:cNvPr id="13324" name="Object 4">
            <a:extLst>
              <a:ext uri="{FF2B5EF4-FFF2-40B4-BE49-F238E27FC236}">
                <a16:creationId xmlns:a16="http://schemas.microsoft.com/office/drawing/2014/main" id="{3F1CDE11-F39C-804F-7DCC-A504F6A5B7B5}"/>
              </a:ext>
            </a:extLst>
          </p:cNvPr>
          <p:cNvGraphicFramePr>
            <a:graphicFrameLocks noChangeAspect="1"/>
          </p:cNvGraphicFramePr>
          <p:nvPr/>
        </p:nvGraphicFramePr>
        <p:xfrm>
          <a:off x="1905000" y="6019800"/>
          <a:ext cx="2209800" cy="371475"/>
        </p:xfrm>
        <a:graphic>
          <a:graphicData uri="http://schemas.openxmlformats.org/presentationml/2006/ole">
            <mc:AlternateContent xmlns:mc="http://schemas.openxmlformats.org/markup-compatibility/2006">
              <mc:Choice xmlns:v="urn:schemas-microsoft-com:vml" Requires="v">
                <p:oleObj name="Equation" r:id="rId8" imgW="33058100" imgH="5562600" progId="Equation.3">
                  <p:embed/>
                </p:oleObj>
              </mc:Choice>
              <mc:Fallback>
                <p:oleObj name="Equation" r:id="rId8" imgW="33058100" imgH="55626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5000" y="6019800"/>
                        <a:ext cx="2209800"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3325" name="Text Box 16">
            <a:extLst>
              <a:ext uri="{FF2B5EF4-FFF2-40B4-BE49-F238E27FC236}">
                <a16:creationId xmlns:a16="http://schemas.microsoft.com/office/drawing/2014/main" id="{0EB643F8-0465-F5BF-CEC1-9FF6367ECAFF}"/>
              </a:ext>
            </a:extLst>
          </p:cNvPr>
          <p:cNvSpPr txBox="1">
            <a:spLocks noChangeArrowheads="1"/>
          </p:cNvSpPr>
          <p:nvPr/>
        </p:nvSpPr>
        <p:spPr bwMode="auto">
          <a:xfrm>
            <a:off x="7451725" y="6081713"/>
            <a:ext cx="5778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Line 4">
            <a:extLst>
              <a:ext uri="{FF2B5EF4-FFF2-40B4-BE49-F238E27FC236}">
                <a16:creationId xmlns:a16="http://schemas.microsoft.com/office/drawing/2014/main" id="{CF467C76-413F-DFCA-5C48-E2EA391ECE19}"/>
              </a:ext>
            </a:extLst>
          </p:cNvPr>
          <p:cNvSpPr>
            <a:spLocks noChangeShapeType="1"/>
          </p:cNvSpPr>
          <p:nvPr/>
        </p:nvSpPr>
        <p:spPr bwMode="auto">
          <a:xfrm>
            <a:off x="1519238" y="2736850"/>
            <a:ext cx="25193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30" name="Line 5">
            <a:extLst>
              <a:ext uri="{FF2B5EF4-FFF2-40B4-BE49-F238E27FC236}">
                <a16:creationId xmlns:a16="http://schemas.microsoft.com/office/drawing/2014/main" id="{8B32F5B1-AF78-26DC-598D-BE89FA2579FB}"/>
              </a:ext>
            </a:extLst>
          </p:cNvPr>
          <p:cNvSpPr>
            <a:spLocks noChangeShapeType="1"/>
          </p:cNvSpPr>
          <p:nvPr/>
        </p:nvSpPr>
        <p:spPr bwMode="auto">
          <a:xfrm flipV="1">
            <a:off x="1519238" y="652463"/>
            <a:ext cx="0" cy="2084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31" name="Rectangle 6">
            <a:extLst>
              <a:ext uri="{FF2B5EF4-FFF2-40B4-BE49-F238E27FC236}">
                <a16:creationId xmlns:a16="http://schemas.microsoft.com/office/drawing/2014/main" id="{E0438B71-C3D1-66F5-999F-3AFF26FEC9CC}"/>
              </a:ext>
            </a:extLst>
          </p:cNvPr>
          <p:cNvSpPr>
            <a:spLocks noChangeArrowheads="1"/>
          </p:cNvSpPr>
          <p:nvPr/>
        </p:nvSpPr>
        <p:spPr bwMode="auto">
          <a:xfrm>
            <a:off x="1519238" y="968375"/>
            <a:ext cx="2132012" cy="1768475"/>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2532" name="Text Box 7">
            <a:extLst>
              <a:ext uri="{FF2B5EF4-FFF2-40B4-BE49-F238E27FC236}">
                <a16:creationId xmlns:a16="http://schemas.microsoft.com/office/drawing/2014/main" id="{6A5A5D25-11F1-B3FE-156B-29B8D8D3895F}"/>
              </a:ext>
            </a:extLst>
          </p:cNvPr>
          <p:cNvSpPr txBox="1">
            <a:spLocks noChangeArrowheads="1"/>
          </p:cNvSpPr>
          <p:nvPr/>
        </p:nvSpPr>
        <p:spPr bwMode="auto">
          <a:xfrm flipH="1">
            <a:off x="3457575" y="2800350"/>
            <a:ext cx="438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a:t>
            </a:r>
          </a:p>
        </p:txBody>
      </p:sp>
      <p:sp>
        <p:nvSpPr>
          <p:cNvPr id="22533" name="Text Box 8">
            <a:extLst>
              <a:ext uri="{FF2B5EF4-FFF2-40B4-BE49-F238E27FC236}">
                <a16:creationId xmlns:a16="http://schemas.microsoft.com/office/drawing/2014/main" id="{B31ACC02-5B6A-A5B7-4F24-CA754103A4CA}"/>
              </a:ext>
            </a:extLst>
          </p:cNvPr>
          <p:cNvSpPr txBox="1">
            <a:spLocks noChangeArrowheads="1"/>
          </p:cNvSpPr>
          <p:nvPr/>
        </p:nvSpPr>
        <p:spPr bwMode="auto">
          <a:xfrm flipH="1">
            <a:off x="1198563" y="779463"/>
            <a:ext cx="439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a:t>
            </a:r>
          </a:p>
        </p:txBody>
      </p:sp>
      <p:sp>
        <p:nvSpPr>
          <p:cNvPr id="22534" name="Text Box 9">
            <a:extLst>
              <a:ext uri="{FF2B5EF4-FFF2-40B4-BE49-F238E27FC236}">
                <a16:creationId xmlns:a16="http://schemas.microsoft.com/office/drawing/2014/main" id="{39A049E9-2B2B-6E12-D461-264321B4A9EB}"/>
              </a:ext>
            </a:extLst>
          </p:cNvPr>
          <p:cNvSpPr txBox="1">
            <a:spLocks noChangeArrowheads="1"/>
          </p:cNvSpPr>
          <p:nvPr/>
        </p:nvSpPr>
        <p:spPr bwMode="auto">
          <a:xfrm flipH="1">
            <a:off x="1198563" y="2736850"/>
            <a:ext cx="439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0</a:t>
            </a:r>
          </a:p>
        </p:txBody>
      </p:sp>
      <p:sp>
        <p:nvSpPr>
          <p:cNvPr id="22535" name="Text Box 11">
            <a:extLst>
              <a:ext uri="{FF2B5EF4-FFF2-40B4-BE49-F238E27FC236}">
                <a16:creationId xmlns:a16="http://schemas.microsoft.com/office/drawing/2014/main" id="{371D67FF-3802-C019-998A-D1E8DF8A30D4}"/>
              </a:ext>
            </a:extLst>
          </p:cNvPr>
          <p:cNvSpPr txBox="1">
            <a:spLocks noChangeArrowheads="1"/>
          </p:cNvSpPr>
          <p:nvPr/>
        </p:nvSpPr>
        <p:spPr bwMode="auto">
          <a:xfrm>
            <a:off x="1295400" y="325438"/>
            <a:ext cx="342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ld</a:t>
            </a:r>
          </a:p>
        </p:txBody>
      </p:sp>
      <p:sp>
        <p:nvSpPr>
          <p:cNvPr id="22536" name="Text Box 12">
            <a:extLst>
              <a:ext uri="{FF2B5EF4-FFF2-40B4-BE49-F238E27FC236}">
                <a16:creationId xmlns:a16="http://schemas.microsoft.com/office/drawing/2014/main" id="{876A361B-99DA-AB7E-DA30-D02D7FCBB400}"/>
              </a:ext>
            </a:extLst>
          </p:cNvPr>
          <p:cNvSpPr txBox="1">
            <a:spLocks noChangeArrowheads="1"/>
          </p:cNvSpPr>
          <p:nvPr/>
        </p:nvSpPr>
        <p:spPr bwMode="auto">
          <a:xfrm>
            <a:off x="2151063" y="277813"/>
            <a:ext cx="536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t>(A)</a:t>
            </a:r>
          </a:p>
        </p:txBody>
      </p:sp>
      <p:sp>
        <p:nvSpPr>
          <p:cNvPr id="22537" name="Text Box 14">
            <a:extLst>
              <a:ext uri="{FF2B5EF4-FFF2-40B4-BE49-F238E27FC236}">
                <a16:creationId xmlns:a16="http://schemas.microsoft.com/office/drawing/2014/main" id="{4A78CE75-0FB7-7A6F-4C79-B3839FD7EF1F}"/>
              </a:ext>
            </a:extLst>
          </p:cNvPr>
          <p:cNvSpPr txBox="1">
            <a:spLocks noChangeArrowheads="1"/>
          </p:cNvSpPr>
          <p:nvPr/>
        </p:nvSpPr>
        <p:spPr bwMode="auto">
          <a:xfrm>
            <a:off x="4038600" y="2667000"/>
            <a:ext cx="3762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kd</a:t>
            </a:r>
          </a:p>
        </p:txBody>
      </p:sp>
      <p:sp>
        <p:nvSpPr>
          <p:cNvPr id="22538" name="Text Box 26">
            <a:extLst>
              <a:ext uri="{FF2B5EF4-FFF2-40B4-BE49-F238E27FC236}">
                <a16:creationId xmlns:a16="http://schemas.microsoft.com/office/drawing/2014/main" id="{2EE88088-A0AD-A038-0E40-FFF1D53AE7BB}"/>
              </a:ext>
            </a:extLst>
          </p:cNvPr>
          <p:cNvSpPr txBox="1">
            <a:spLocks noChangeArrowheads="1"/>
          </p:cNvSpPr>
          <p:nvPr/>
        </p:nvSpPr>
        <p:spPr bwMode="auto">
          <a:xfrm>
            <a:off x="6477000" y="304800"/>
            <a:ext cx="508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t>(E)</a:t>
            </a:r>
          </a:p>
        </p:txBody>
      </p:sp>
      <p:sp>
        <p:nvSpPr>
          <p:cNvPr id="22539" name="Line 18">
            <a:extLst>
              <a:ext uri="{FF2B5EF4-FFF2-40B4-BE49-F238E27FC236}">
                <a16:creationId xmlns:a16="http://schemas.microsoft.com/office/drawing/2014/main" id="{EDFE4677-8C79-3230-5658-4092AE16B389}"/>
              </a:ext>
            </a:extLst>
          </p:cNvPr>
          <p:cNvSpPr>
            <a:spLocks noChangeShapeType="1"/>
          </p:cNvSpPr>
          <p:nvPr/>
        </p:nvSpPr>
        <p:spPr bwMode="auto">
          <a:xfrm>
            <a:off x="5557838" y="2878138"/>
            <a:ext cx="25193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0" name="Line 19">
            <a:extLst>
              <a:ext uri="{FF2B5EF4-FFF2-40B4-BE49-F238E27FC236}">
                <a16:creationId xmlns:a16="http://schemas.microsoft.com/office/drawing/2014/main" id="{EC41FC25-CF1B-7166-C760-E4D231ED2E29}"/>
              </a:ext>
            </a:extLst>
          </p:cNvPr>
          <p:cNvSpPr>
            <a:spLocks noChangeShapeType="1"/>
          </p:cNvSpPr>
          <p:nvPr/>
        </p:nvSpPr>
        <p:spPr bwMode="auto">
          <a:xfrm flipV="1">
            <a:off x="5557838" y="677863"/>
            <a:ext cx="0" cy="22002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1" name="Text Box 21">
            <a:extLst>
              <a:ext uri="{FF2B5EF4-FFF2-40B4-BE49-F238E27FC236}">
                <a16:creationId xmlns:a16="http://schemas.microsoft.com/office/drawing/2014/main" id="{23D119ED-1B40-3DE6-FAA1-176E421084AB}"/>
              </a:ext>
            </a:extLst>
          </p:cNvPr>
          <p:cNvSpPr txBox="1">
            <a:spLocks noChangeArrowheads="1"/>
          </p:cNvSpPr>
          <p:nvPr/>
        </p:nvSpPr>
        <p:spPr bwMode="auto">
          <a:xfrm flipH="1">
            <a:off x="7543800" y="2895600"/>
            <a:ext cx="438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a:t>
            </a:r>
          </a:p>
        </p:txBody>
      </p:sp>
      <p:sp>
        <p:nvSpPr>
          <p:cNvPr id="22542" name="Text Box 22">
            <a:extLst>
              <a:ext uri="{FF2B5EF4-FFF2-40B4-BE49-F238E27FC236}">
                <a16:creationId xmlns:a16="http://schemas.microsoft.com/office/drawing/2014/main" id="{DB42DBCA-C35B-817C-7CBA-0BDED31EA69B}"/>
              </a:ext>
            </a:extLst>
          </p:cNvPr>
          <p:cNvSpPr txBox="1">
            <a:spLocks noChangeArrowheads="1"/>
          </p:cNvSpPr>
          <p:nvPr/>
        </p:nvSpPr>
        <p:spPr bwMode="auto">
          <a:xfrm flipH="1">
            <a:off x="5237163" y="811213"/>
            <a:ext cx="439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a:t>
            </a:r>
          </a:p>
        </p:txBody>
      </p:sp>
      <p:sp>
        <p:nvSpPr>
          <p:cNvPr id="22543" name="Text Box 23">
            <a:extLst>
              <a:ext uri="{FF2B5EF4-FFF2-40B4-BE49-F238E27FC236}">
                <a16:creationId xmlns:a16="http://schemas.microsoft.com/office/drawing/2014/main" id="{64B733F3-8331-4286-8C81-CEE13B3CEE09}"/>
              </a:ext>
            </a:extLst>
          </p:cNvPr>
          <p:cNvSpPr txBox="1">
            <a:spLocks noChangeArrowheads="1"/>
          </p:cNvSpPr>
          <p:nvPr/>
        </p:nvSpPr>
        <p:spPr bwMode="auto">
          <a:xfrm flipH="1">
            <a:off x="5410200" y="2819400"/>
            <a:ext cx="4397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0</a:t>
            </a:r>
          </a:p>
        </p:txBody>
      </p:sp>
      <p:sp>
        <p:nvSpPr>
          <p:cNvPr id="22544" name="Text Box 25">
            <a:extLst>
              <a:ext uri="{FF2B5EF4-FFF2-40B4-BE49-F238E27FC236}">
                <a16:creationId xmlns:a16="http://schemas.microsoft.com/office/drawing/2014/main" id="{BE8B09A1-0A70-FD73-38B9-EB55D890D759}"/>
              </a:ext>
            </a:extLst>
          </p:cNvPr>
          <p:cNvSpPr txBox="1">
            <a:spLocks noChangeArrowheads="1"/>
          </p:cNvSpPr>
          <p:nvPr/>
        </p:nvSpPr>
        <p:spPr bwMode="auto">
          <a:xfrm>
            <a:off x="5334000" y="381000"/>
            <a:ext cx="342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ld</a:t>
            </a:r>
          </a:p>
        </p:txBody>
      </p:sp>
      <p:sp>
        <p:nvSpPr>
          <p:cNvPr id="22545" name="Text Box 27">
            <a:extLst>
              <a:ext uri="{FF2B5EF4-FFF2-40B4-BE49-F238E27FC236}">
                <a16:creationId xmlns:a16="http://schemas.microsoft.com/office/drawing/2014/main" id="{7A92EC2E-56B7-E607-85D9-B197F3624637}"/>
              </a:ext>
            </a:extLst>
          </p:cNvPr>
          <p:cNvSpPr txBox="1">
            <a:spLocks noChangeArrowheads="1"/>
          </p:cNvSpPr>
          <p:nvPr/>
        </p:nvSpPr>
        <p:spPr bwMode="auto">
          <a:xfrm>
            <a:off x="8077200" y="2667000"/>
            <a:ext cx="3762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kd</a:t>
            </a:r>
          </a:p>
        </p:txBody>
      </p:sp>
      <p:sp>
        <p:nvSpPr>
          <p:cNvPr id="22546" name="AutoShape 28">
            <a:extLst>
              <a:ext uri="{FF2B5EF4-FFF2-40B4-BE49-F238E27FC236}">
                <a16:creationId xmlns:a16="http://schemas.microsoft.com/office/drawing/2014/main" id="{2EACF3D6-234B-46FE-2246-3B89ED69FAEA}"/>
              </a:ext>
            </a:extLst>
          </p:cNvPr>
          <p:cNvSpPr>
            <a:spLocks noChangeArrowheads="1"/>
          </p:cNvSpPr>
          <p:nvPr/>
        </p:nvSpPr>
        <p:spPr bwMode="auto">
          <a:xfrm>
            <a:off x="5557838" y="1047750"/>
            <a:ext cx="2132012" cy="1800225"/>
          </a:xfrm>
          <a:prstGeom prst="rtTriangle">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2547" name="Line 31">
            <a:extLst>
              <a:ext uri="{FF2B5EF4-FFF2-40B4-BE49-F238E27FC236}">
                <a16:creationId xmlns:a16="http://schemas.microsoft.com/office/drawing/2014/main" id="{BF3814A7-3BE8-BB48-C293-08A8D523F41E}"/>
              </a:ext>
            </a:extLst>
          </p:cNvPr>
          <p:cNvSpPr>
            <a:spLocks noChangeShapeType="1"/>
          </p:cNvSpPr>
          <p:nvPr/>
        </p:nvSpPr>
        <p:spPr bwMode="auto">
          <a:xfrm>
            <a:off x="1565275" y="5768975"/>
            <a:ext cx="27781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8" name="Line 32">
            <a:extLst>
              <a:ext uri="{FF2B5EF4-FFF2-40B4-BE49-F238E27FC236}">
                <a16:creationId xmlns:a16="http://schemas.microsoft.com/office/drawing/2014/main" id="{2144503A-2DC1-FA4A-4CCB-604C9027FAAF}"/>
              </a:ext>
            </a:extLst>
          </p:cNvPr>
          <p:cNvSpPr>
            <a:spLocks noChangeShapeType="1"/>
          </p:cNvSpPr>
          <p:nvPr/>
        </p:nvSpPr>
        <p:spPr bwMode="auto">
          <a:xfrm flipV="1">
            <a:off x="1565275" y="3733800"/>
            <a:ext cx="0" cy="2035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9" name="Text Box 34">
            <a:extLst>
              <a:ext uri="{FF2B5EF4-FFF2-40B4-BE49-F238E27FC236}">
                <a16:creationId xmlns:a16="http://schemas.microsoft.com/office/drawing/2014/main" id="{2899219F-6407-ED13-3701-095DCED9D63C}"/>
              </a:ext>
            </a:extLst>
          </p:cNvPr>
          <p:cNvSpPr txBox="1">
            <a:spLocks noChangeArrowheads="1"/>
          </p:cNvSpPr>
          <p:nvPr/>
        </p:nvSpPr>
        <p:spPr bwMode="auto">
          <a:xfrm flipH="1">
            <a:off x="3733800" y="5791200"/>
            <a:ext cx="4841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a:t>
            </a:r>
          </a:p>
        </p:txBody>
      </p:sp>
      <p:sp>
        <p:nvSpPr>
          <p:cNvPr id="22550" name="Text Box 35">
            <a:extLst>
              <a:ext uri="{FF2B5EF4-FFF2-40B4-BE49-F238E27FC236}">
                <a16:creationId xmlns:a16="http://schemas.microsoft.com/office/drawing/2014/main" id="{51D51BDE-462F-A8AF-BD91-6C19F58A48A0}"/>
              </a:ext>
            </a:extLst>
          </p:cNvPr>
          <p:cNvSpPr txBox="1">
            <a:spLocks noChangeArrowheads="1"/>
          </p:cNvSpPr>
          <p:nvPr/>
        </p:nvSpPr>
        <p:spPr bwMode="auto">
          <a:xfrm flipH="1">
            <a:off x="1295400" y="3962400"/>
            <a:ext cx="48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a:t>
            </a:r>
          </a:p>
        </p:txBody>
      </p:sp>
      <p:sp>
        <p:nvSpPr>
          <p:cNvPr id="22551" name="Text Box 36">
            <a:extLst>
              <a:ext uri="{FF2B5EF4-FFF2-40B4-BE49-F238E27FC236}">
                <a16:creationId xmlns:a16="http://schemas.microsoft.com/office/drawing/2014/main" id="{3D12D9A8-0F50-C015-1D78-9FA538BF11FE}"/>
              </a:ext>
            </a:extLst>
          </p:cNvPr>
          <p:cNvSpPr txBox="1">
            <a:spLocks noChangeArrowheads="1"/>
          </p:cNvSpPr>
          <p:nvPr/>
        </p:nvSpPr>
        <p:spPr bwMode="auto">
          <a:xfrm flipH="1">
            <a:off x="1371600" y="5715000"/>
            <a:ext cx="48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0</a:t>
            </a:r>
          </a:p>
        </p:txBody>
      </p:sp>
      <p:sp>
        <p:nvSpPr>
          <p:cNvPr id="22552" name="Text Box 38">
            <a:extLst>
              <a:ext uri="{FF2B5EF4-FFF2-40B4-BE49-F238E27FC236}">
                <a16:creationId xmlns:a16="http://schemas.microsoft.com/office/drawing/2014/main" id="{0614015F-B21F-8E6A-D953-9A3200F1E757}"/>
              </a:ext>
            </a:extLst>
          </p:cNvPr>
          <p:cNvSpPr txBox="1">
            <a:spLocks noChangeArrowheads="1"/>
          </p:cNvSpPr>
          <p:nvPr/>
        </p:nvSpPr>
        <p:spPr bwMode="auto">
          <a:xfrm>
            <a:off x="1219200" y="3581400"/>
            <a:ext cx="342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ld</a:t>
            </a:r>
          </a:p>
        </p:txBody>
      </p:sp>
      <p:sp>
        <p:nvSpPr>
          <p:cNvPr id="22553" name="Text Box 39">
            <a:extLst>
              <a:ext uri="{FF2B5EF4-FFF2-40B4-BE49-F238E27FC236}">
                <a16:creationId xmlns:a16="http://schemas.microsoft.com/office/drawing/2014/main" id="{A12E36EF-C459-C317-40FC-26427D964636}"/>
              </a:ext>
            </a:extLst>
          </p:cNvPr>
          <p:cNvSpPr txBox="1">
            <a:spLocks noChangeArrowheads="1"/>
          </p:cNvSpPr>
          <p:nvPr/>
        </p:nvSpPr>
        <p:spPr bwMode="auto">
          <a:xfrm>
            <a:off x="2438400" y="3887788"/>
            <a:ext cx="522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t>(C)</a:t>
            </a:r>
          </a:p>
        </p:txBody>
      </p:sp>
      <p:sp>
        <p:nvSpPr>
          <p:cNvPr id="22554" name="Text Box 40">
            <a:extLst>
              <a:ext uri="{FF2B5EF4-FFF2-40B4-BE49-F238E27FC236}">
                <a16:creationId xmlns:a16="http://schemas.microsoft.com/office/drawing/2014/main" id="{F76C1A64-951D-2437-0A42-2EE0208E8E7D}"/>
              </a:ext>
            </a:extLst>
          </p:cNvPr>
          <p:cNvSpPr txBox="1">
            <a:spLocks noChangeArrowheads="1"/>
          </p:cNvSpPr>
          <p:nvPr/>
        </p:nvSpPr>
        <p:spPr bwMode="auto">
          <a:xfrm>
            <a:off x="4419600" y="5659438"/>
            <a:ext cx="3762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kd</a:t>
            </a:r>
          </a:p>
        </p:txBody>
      </p:sp>
      <p:sp>
        <p:nvSpPr>
          <p:cNvPr id="22555" name="Text Box 43">
            <a:extLst>
              <a:ext uri="{FF2B5EF4-FFF2-40B4-BE49-F238E27FC236}">
                <a16:creationId xmlns:a16="http://schemas.microsoft.com/office/drawing/2014/main" id="{4C047371-5BE7-C6F1-6433-8D18CE840EE7}"/>
              </a:ext>
            </a:extLst>
          </p:cNvPr>
          <p:cNvSpPr txBox="1">
            <a:spLocks noChangeArrowheads="1"/>
          </p:cNvSpPr>
          <p:nvPr/>
        </p:nvSpPr>
        <p:spPr bwMode="auto">
          <a:xfrm>
            <a:off x="5029200" y="4724400"/>
            <a:ext cx="37496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t>Admissible region of wave numbers for the lattices A, E and C</a:t>
            </a:r>
          </a:p>
        </p:txBody>
      </p:sp>
      <p:sp>
        <p:nvSpPr>
          <p:cNvPr id="22556" name="Freeform 45">
            <a:extLst>
              <a:ext uri="{FF2B5EF4-FFF2-40B4-BE49-F238E27FC236}">
                <a16:creationId xmlns:a16="http://schemas.microsoft.com/office/drawing/2014/main" id="{3756C648-71EA-0FE0-701E-D59B9FAF587F}"/>
              </a:ext>
            </a:extLst>
          </p:cNvPr>
          <p:cNvSpPr>
            <a:spLocks/>
          </p:cNvSpPr>
          <p:nvPr/>
        </p:nvSpPr>
        <p:spPr bwMode="auto">
          <a:xfrm>
            <a:off x="1560513" y="4797425"/>
            <a:ext cx="1268412" cy="990600"/>
          </a:xfrm>
          <a:custGeom>
            <a:avLst/>
            <a:gdLst>
              <a:gd name="T0" fmla="*/ 0 w 799"/>
              <a:gd name="T1" fmla="*/ 0 h 624"/>
              <a:gd name="T2" fmla="*/ 2147483646 w 799"/>
              <a:gd name="T3" fmla="*/ 0 h 624"/>
              <a:gd name="T4" fmla="*/ 2147483646 w 799"/>
              <a:gd name="T5" fmla="*/ 2147483646 h 624"/>
              <a:gd name="T6" fmla="*/ 2147483646 w 799"/>
              <a:gd name="T7" fmla="*/ 2147483646 h 624"/>
              <a:gd name="T8" fmla="*/ 0 w 799"/>
              <a:gd name="T9" fmla="*/ 2147483646 h 624"/>
              <a:gd name="T10" fmla="*/ 0 w 799"/>
              <a:gd name="T11" fmla="*/ 0 h 624"/>
              <a:gd name="T12" fmla="*/ 0 60000 65536"/>
              <a:gd name="T13" fmla="*/ 0 60000 65536"/>
              <a:gd name="T14" fmla="*/ 0 60000 65536"/>
              <a:gd name="T15" fmla="*/ 0 60000 65536"/>
              <a:gd name="T16" fmla="*/ 0 60000 65536"/>
              <a:gd name="T17" fmla="*/ 0 60000 65536"/>
              <a:gd name="T18" fmla="*/ 0 w 799"/>
              <a:gd name="T19" fmla="*/ 0 h 624"/>
              <a:gd name="T20" fmla="*/ 799 w 799"/>
              <a:gd name="T21" fmla="*/ 624 h 624"/>
            </a:gdLst>
            <a:ahLst/>
            <a:cxnLst>
              <a:cxn ang="T12">
                <a:pos x="T0" y="T1"/>
              </a:cxn>
              <a:cxn ang="T13">
                <a:pos x="T2" y="T3"/>
              </a:cxn>
              <a:cxn ang="T14">
                <a:pos x="T4" y="T5"/>
              </a:cxn>
              <a:cxn ang="T15">
                <a:pos x="T6" y="T7"/>
              </a:cxn>
              <a:cxn ang="T16">
                <a:pos x="T8" y="T9"/>
              </a:cxn>
              <a:cxn ang="T17">
                <a:pos x="T10" y="T11"/>
              </a:cxn>
            </a:cxnLst>
            <a:rect l="T18" t="T19" r="T20" b="T21"/>
            <a:pathLst>
              <a:path w="799" h="624">
                <a:moveTo>
                  <a:pt x="0" y="0"/>
                </a:moveTo>
                <a:lnTo>
                  <a:pt x="799" y="0"/>
                </a:lnTo>
                <a:lnTo>
                  <a:pt x="792" y="624"/>
                </a:lnTo>
                <a:lnTo>
                  <a:pt x="6" y="610"/>
                </a:lnTo>
                <a:lnTo>
                  <a:pt x="0" y="14"/>
                </a:lnTo>
                <a:lnTo>
                  <a:pt x="0" y="0"/>
                </a:lnTo>
                <a:close/>
              </a:path>
            </a:pathLst>
          </a:custGeom>
          <a:solidFill>
            <a:schemeClr val="accent1"/>
          </a:solidFill>
          <a:ln w="9525">
            <a:solidFill>
              <a:schemeClr val="accent1"/>
            </a:solidFill>
            <a:round/>
            <a:headEnd/>
            <a:tailEnd/>
          </a:ln>
        </p:spPr>
        <p:txBody>
          <a:bodyPr/>
          <a:lstStyle/>
          <a:p>
            <a:endParaRPr lang="en-US"/>
          </a:p>
        </p:txBody>
      </p:sp>
      <p:sp>
        <p:nvSpPr>
          <p:cNvPr id="22557" name="Text Box 46">
            <a:extLst>
              <a:ext uri="{FF2B5EF4-FFF2-40B4-BE49-F238E27FC236}">
                <a16:creationId xmlns:a16="http://schemas.microsoft.com/office/drawing/2014/main" id="{F337C8B9-CD93-66C9-CB66-D3688740C274}"/>
              </a:ext>
            </a:extLst>
          </p:cNvPr>
          <p:cNvSpPr txBox="1">
            <a:spLocks noChangeArrowheads="1"/>
          </p:cNvSpPr>
          <p:nvPr/>
        </p:nvSpPr>
        <p:spPr bwMode="auto">
          <a:xfrm flipH="1">
            <a:off x="2516188" y="5791200"/>
            <a:ext cx="4841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/2</a:t>
            </a:r>
          </a:p>
        </p:txBody>
      </p:sp>
      <p:sp>
        <p:nvSpPr>
          <p:cNvPr id="22558" name="Text Box 48">
            <a:extLst>
              <a:ext uri="{FF2B5EF4-FFF2-40B4-BE49-F238E27FC236}">
                <a16:creationId xmlns:a16="http://schemas.microsoft.com/office/drawing/2014/main" id="{46A485EB-36A5-427D-BC36-54FA81086377}"/>
              </a:ext>
            </a:extLst>
          </p:cNvPr>
          <p:cNvSpPr txBox="1">
            <a:spLocks noChangeArrowheads="1"/>
          </p:cNvSpPr>
          <p:nvPr/>
        </p:nvSpPr>
        <p:spPr bwMode="auto">
          <a:xfrm flipH="1">
            <a:off x="1143000" y="4648200"/>
            <a:ext cx="4841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4">
            <a:extLst>
              <a:ext uri="{FF2B5EF4-FFF2-40B4-BE49-F238E27FC236}">
                <a16:creationId xmlns:a16="http://schemas.microsoft.com/office/drawing/2014/main" id="{5530CE44-0971-4AA1-EFFE-5AAF204B3079}"/>
              </a:ext>
            </a:extLst>
          </p:cNvPr>
          <p:cNvSpPr txBox="1">
            <a:spLocks noChangeArrowheads="1"/>
          </p:cNvSpPr>
          <p:nvPr/>
        </p:nvSpPr>
        <p:spPr bwMode="auto">
          <a:xfrm>
            <a:off x="762000" y="685800"/>
            <a:ext cx="7788275"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solidFill>
                  <a:srgbClr val="FF6600"/>
                </a:solidFill>
              </a:rPr>
              <a:t>1) Grid C gives a more accurate phase speed for gravity wave than the other grids. </a:t>
            </a:r>
          </a:p>
          <a:p>
            <a:pPr algn="just" eaLnBrk="1" hangingPunct="1">
              <a:spcBef>
                <a:spcPct val="0"/>
              </a:spcBef>
              <a:buFontTx/>
              <a:buNone/>
            </a:pPr>
            <a:endParaRPr lang="en-US" altLang="en-US" sz="1600">
              <a:solidFill>
                <a:srgbClr val="FF6600"/>
              </a:solidFill>
            </a:endParaRPr>
          </a:p>
          <a:p>
            <a:pPr algn="just" eaLnBrk="1" hangingPunct="1">
              <a:spcBef>
                <a:spcPct val="0"/>
              </a:spcBef>
              <a:buFontTx/>
              <a:buNone/>
            </a:pPr>
            <a:r>
              <a:rPr lang="en-US" altLang="en-US" sz="1600">
                <a:solidFill>
                  <a:srgbClr val="FF6600"/>
                </a:solidFill>
              </a:rPr>
              <a:t>2) Grid E is superior to Grid A. With the same truncation error,  Grid E can be achieved in about half of the computational time (exactly half if the equations are linear);</a:t>
            </a:r>
          </a:p>
          <a:p>
            <a:pPr algn="just" eaLnBrk="1" hangingPunct="1">
              <a:spcBef>
                <a:spcPct val="0"/>
              </a:spcBef>
            </a:pPr>
            <a:endParaRPr lang="en-US" altLang="en-US" sz="1600">
              <a:solidFill>
                <a:srgbClr val="FF6600"/>
              </a:solidFill>
            </a:endParaRPr>
          </a:p>
          <a:p>
            <a:pPr algn="just" eaLnBrk="1" hangingPunct="1">
              <a:spcBef>
                <a:spcPct val="0"/>
              </a:spcBef>
              <a:buFontTx/>
              <a:buNone/>
            </a:pPr>
            <a:r>
              <a:rPr lang="en-US" altLang="en-US" sz="1600">
                <a:solidFill>
                  <a:srgbClr val="FF6600"/>
                </a:solidFill>
              </a:rPr>
              <a:t>3) For </a:t>
            </a:r>
          </a:p>
          <a:p>
            <a:pPr eaLnBrk="1" hangingPunct="1">
              <a:spcBef>
                <a:spcPct val="0"/>
              </a:spcBef>
              <a:buFontTx/>
              <a:buNone/>
            </a:pPr>
            <a:endParaRPr lang="en-US" altLang="en-US" sz="1600">
              <a:solidFill>
                <a:srgbClr val="FF6600"/>
              </a:solidFill>
            </a:endParaRPr>
          </a:p>
          <a:p>
            <a:pPr eaLnBrk="1" hangingPunct="1">
              <a:spcBef>
                <a:spcPct val="0"/>
              </a:spcBef>
              <a:buFontTx/>
              <a:buNone/>
            </a:pPr>
            <a:endParaRPr lang="en-US" altLang="en-US" sz="1600">
              <a:solidFill>
                <a:srgbClr val="FF6600"/>
              </a:solidFill>
            </a:endParaRPr>
          </a:p>
        </p:txBody>
      </p:sp>
      <p:graphicFrame>
        <p:nvGraphicFramePr>
          <p:cNvPr id="23554" name="Object 2">
            <a:extLst>
              <a:ext uri="{FF2B5EF4-FFF2-40B4-BE49-F238E27FC236}">
                <a16:creationId xmlns:a16="http://schemas.microsoft.com/office/drawing/2014/main" id="{08024B38-6798-FAF1-2C9B-319CF4A2F5C3}"/>
              </a:ext>
            </a:extLst>
          </p:cNvPr>
          <p:cNvGraphicFramePr>
            <a:graphicFrameLocks noChangeAspect="1"/>
          </p:cNvGraphicFramePr>
          <p:nvPr/>
        </p:nvGraphicFramePr>
        <p:xfrm>
          <a:off x="1828800" y="2438400"/>
          <a:ext cx="1143000" cy="300038"/>
        </p:xfrm>
        <a:graphic>
          <a:graphicData uri="http://schemas.openxmlformats.org/presentationml/2006/ole">
            <mc:AlternateContent xmlns:mc="http://schemas.openxmlformats.org/markup-compatibility/2006">
              <mc:Choice xmlns:v="urn:schemas-microsoft-com:vml" Requires="v">
                <p:oleObj name="Equation" r:id="rId2" imgW="17843500" imgH="4686300" progId="Equation.3">
                  <p:embed/>
                </p:oleObj>
              </mc:Choice>
              <mc:Fallback>
                <p:oleObj name="Equation" r:id="rId2" imgW="17843500" imgH="46863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438400"/>
                        <a:ext cx="1143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3555" name="Text Box 8">
            <a:extLst>
              <a:ext uri="{FF2B5EF4-FFF2-40B4-BE49-F238E27FC236}">
                <a16:creationId xmlns:a16="http://schemas.microsoft.com/office/drawing/2014/main" id="{64947536-3BE8-5524-C114-F655EC3E7E09}"/>
              </a:ext>
            </a:extLst>
          </p:cNvPr>
          <p:cNvSpPr txBox="1">
            <a:spLocks noChangeArrowheads="1"/>
          </p:cNvSpPr>
          <p:nvPr/>
        </p:nvSpPr>
        <p:spPr bwMode="auto">
          <a:xfrm>
            <a:off x="3276600" y="2362200"/>
            <a:ext cx="28908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when </a:t>
            </a:r>
            <a:r>
              <a:rPr lang="en-US" altLang="en-US" sz="1600" i="1">
                <a:solidFill>
                  <a:srgbClr val="FF6600"/>
                </a:solidFill>
              </a:rPr>
              <a:t>kd</a:t>
            </a:r>
            <a:r>
              <a:rPr lang="en-US" altLang="en-US" sz="1600">
                <a:solidFill>
                  <a:srgbClr val="FF6600"/>
                </a:solidFill>
              </a:rPr>
              <a:t> = </a:t>
            </a:r>
            <a:r>
              <a:rPr lang="en-US" altLang="en-US" sz="1600">
                <a:solidFill>
                  <a:srgbClr val="FF6600"/>
                </a:solidFill>
                <a:sym typeface="Symbol" pitchFamily="2" charset="2"/>
              </a:rPr>
              <a:t> and </a:t>
            </a:r>
            <a:r>
              <a:rPr lang="en-US" altLang="en-US" sz="1600" i="1">
                <a:solidFill>
                  <a:srgbClr val="FF6600"/>
                </a:solidFill>
                <a:sym typeface="Symbol" pitchFamily="2" charset="2"/>
              </a:rPr>
              <a:t>ld </a:t>
            </a:r>
            <a:r>
              <a:rPr lang="en-US" altLang="en-US" sz="1600">
                <a:solidFill>
                  <a:srgbClr val="FF6600"/>
                </a:solidFill>
                <a:sym typeface="Symbol" pitchFamily="2" charset="2"/>
              </a:rPr>
              <a:t>= , ie. </a:t>
            </a:r>
            <a:r>
              <a:rPr lang="en-US" altLang="en-US" sz="1600" i="1">
                <a:solidFill>
                  <a:srgbClr val="FF6600"/>
                </a:solidFill>
                <a:sym typeface="Symbol" pitchFamily="2" charset="2"/>
              </a:rPr>
              <a:t>k</a:t>
            </a:r>
            <a:r>
              <a:rPr lang="en-US" altLang="en-US" sz="1600">
                <a:solidFill>
                  <a:srgbClr val="FF6600"/>
                </a:solidFill>
                <a:sym typeface="Symbol" pitchFamily="2" charset="2"/>
              </a:rPr>
              <a:t> = </a:t>
            </a:r>
            <a:r>
              <a:rPr lang="en-US" altLang="en-US" sz="1600" i="1">
                <a:solidFill>
                  <a:srgbClr val="FF6600"/>
                </a:solidFill>
                <a:sym typeface="Symbol" pitchFamily="2" charset="2"/>
              </a:rPr>
              <a:t>l</a:t>
            </a:r>
            <a:r>
              <a:rPr lang="en-US" altLang="en-US" sz="1600">
                <a:solidFill>
                  <a:srgbClr val="FF6600"/>
                </a:solidFill>
                <a:sym typeface="Symbol" pitchFamily="2" charset="2"/>
              </a:rPr>
              <a:t>,</a:t>
            </a:r>
            <a:r>
              <a:rPr lang="en-US" altLang="en-US" sz="1600">
                <a:sym typeface="Symbol" pitchFamily="2" charset="2"/>
              </a:rPr>
              <a:t> </a:t>
            </a:r>
          </a:p>
        </p:txBody>
      </p:sp>
      <p:graphicFrame>
        <p:nvGraphicFramePr>
          <p:cNvPr id="23556" name="Object 3">
            <a:extLst>
              <a:ext uri="{FF2B5EF4-FFF2-40B4-BE49-F238E27FC236}">
                <a16:creationId xmlns:a16="http://schemas.microsoft.com/office/drawing/2014/main" id="{57185D95-80AD-85DA-CAE7-CF1722F5F243}"/>
              </a:ext>
            </a:extLst>
          </p:cNvPr>
          <p:cNvGraphicFramePr>
            <a:graphicFrameLocks noChangeAspect="1"/>
          </p:cNvGraphicFramePr>
          <p:nvPr/>
        </p:nvGraphicFramePr>
        <p:xfrm>
          <a:off x="2971800" y="2971800"/>
          <a:ext cx="762000" cy="381000"/>
        </p:xfrm>
        <a:graphic>
          <a:graphicData uri="http://schemas.openxmlformats.org/presentationml/2006/ole">
            <mc:AlternateContent xmlns:mc="http://schemas.openxmlformats.org/markup-compatibility/2006">
              <mc:Choice xmlns:v="urn:schemas-microsoft-com:vml" Requires="v">
                <p:oleObj name="Equation" r:id="rId4" imgW="9359900" imgH="4686300" progId="Equation.3">
                  <p:embed/>
                </p:oleObj>
              </mc:Choice>
              <mc:Fallback>
                <p:oleObj name="Equation" r:id="rId4" imgW="9359900" imgH="46863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2971800"/>
                        <a:ext cx="7620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3557" name="Text Box 10">
            <a:extLst>
              <a:ext uri="{FF2B5EF4-FFF2-40B4-BE49-F238E27FC236}">
                <a16:creationId xmlns:a16="http://schemas.microsoft.com/office/drawing/2014/main" id="{1518B022-C4B1-00D1-02B3-9D10DF8E8672}"/>
              </a:ext>
            </a:extLst>
          </p:cNvPr>
          <p:cNvSpPr txBox="1">
            <a:spLocks noChangeArrowheads="1"/>
          </p:cNvSpPr>
          <p:nvPr/>
        </p:nvSpPr>
        <p:spPr bwMode="auto">
          <a:xfrm>
            <a:off x="457200" y="3505200"/>
            <a:ext cx="8305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The numerical solution represents a stationary wave: This is also called </a:t>
            </a:r>
            <a:r>
              <a:rPr lang="ja-JP" altLang="en-US" sz="1600"/>
              <a:t>“</a:t>
            </a:r>
            <a:r>
              <a:rPr lang="en-US" altLang="ja-JP" sz="1600"/>
              <a:t>two-grid interval wave</a:t>
            </a:r>
            <a:r>
              <a:rPr lang="ja-JP" altLang="en-US" sz="1600"/>
              <a:t>”</a:t>
            </a:r>
            <a:r>
              <a:rPr lang="en-US" altLang="ja-JP" sz="2400"/>
              <a:t>. </a:t>
            </a:r>
            <a:r>
              <a:rPr lang="en-US" altLang="ja-JP" sz="1600"/>
              <a:t>This type wave can easily be generated when boundary conditions are artificially described.</a:t>
            </a:r>
            <a:endParaRPr lang="en-US" altLang="en-US" sz="1600"/>
          </a:p>
        </p:txBody>
      </p:sp>
      <p:sp>
        <p:nvSpPr>
          <p:cNvPr id="23558" name="Rectangle 11">
            <a:extLst>
              <a:ext uri="{FF2B5EF4-FFF2-40B4-BE49-F238E27FC236}">
                <a16:creationId xmlns:a16="http://schemas.microsoft.com/office/drawing/2014/main" id="{5A588A81-BF6D-EC2B-CD42-BD2EF3804DD1}"/>
              </a:ext>
            </a:extLst>
          </p:cNvPr>
          <p:cNvSpPr>
            <a:spLocks noChangeArrowheads="1"/>
          </p:cNvSpPr>
          <p:nvPr/>
        </p:nvSpPr>
        <p:spPr bwMode="auto">
          <a:xfrm>
            <a:off x="609600" y="4953000"/>
            <a:ext cx="807720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AutoNum type="alphaLcParenR"/>
            </a:pPr>
            <a:r>
              <a:rPr lang="en-US" altLang="en-US" sz="1600">
                <a:solidFill>
                  <a:srgbClr val="FF6600"/>
                </a:solidFill>
              </a:rPr>
              <a:t>Since </a:t>
            </a:r>
            <a:r>
              <a:rPr lang="en-US" altLang="en-US" sz="1600" i="1">
                <a:solidFill>
                  <a:srgbClr val="FF6600"/>
                </a:solidFill>
              </a:rPr>
              <a:t>u</a:t>
            </a:r>
            <a:r>
              <a:rPr lang="en-US" altLang="en-US" sz="1600">
                <a:solidFill>
                  <a:srgbClr val="FF6600"/>
                </a:solidFill>
              </a:rPr>
              <a:t> and </a:t>
            </a:r>
            <a:r>
              <a:rPr lang="en-US" altLang="en-US" sz="1600" i="1">
                <a:solidFill>
                  <a:srgbClr val="FF6600"/>
                </a:solidFill>
              </a:rPr>
              <a:t>v</a:t>
            </a:r>
            <a:r>
              <a:rPr lang="en-US" altLang="en-US" sz="1600">
                <a:solidFill>
                  <a:srgbClr val="FF6600"/>
                </a:solidFill>
              </a:rPr>
              <a:t> are not at the same point, there are some difficulties with the Coriolis force terms;</a:t>
            </a:r>
          </a:p>
          <a:p>
            <a:pPr algn="just" eaLnBrk="1" hangingPunct="1">
              <a:spcBef>
                <a:spcPct val="0"/>
              </a:spcBef>
              <a:buFontTx/>
              <a:buNone/>
            </a:pPr>
            <a:endParaRPr lang="en-US" altLang="en-US" sz="1600"/>
          </a:p>
          <a:p>
            <a:pPr algn="just" eaLnBrk="1" hangingPunct="1">
              <a:spcBef>
                <a:spcPct val="0"/>
              </a:spcBef>
              <a:buFontTx/>
              <a:buNone/>
            </a:pPr>
            <a:r>
              <a:rPr lang="en-US" altLang="en-US" sz="1600">
                <a:solidFill>
                  <a:srgbClr val="FF6600"/>
                </a:solidFill>
              </a:rPr>
              <a:t>b)  Since the along the boundary current needs to be specified, it makes difficult to get the radiation boundary condition at an open boundary. </a:t>
            </a:r>
          </a:p>
        </p:txBody>
      </p:sp>
      <p:sp>
        <p:nvSpPr>
          <p:cNvPr id="23559" name="Text Box 12">
            <a:extLst>
              <a:ext uri="{FF2B5EF4-FFF2-40B4-BE49-F238E27FC236}">
                <a16:creationId xmlns:a16="http://schemas.microsoft.com/office/drawing/2014/main" id="{EC063D37-AB97-910B-6A48-8247A757D419}"/>
              </a:ext>
            </a:extLst>
          </p:cNvPr>
          <p:cNvSpPr txBox="1">
            <a:spLocks noChangeArrowheads="1"/>
          </p:cNvSpPr>
          <p:nvPr/>
        </p:nvSpPr>
        <p:spPr bwMode="auto">
          <a:xfrm>
            <a:off x="457200" y="4495800"/>
            <a:ext cx="34655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Grid C is not perfect grid. For example,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4">
            <a:extLst>
              <a:ext uri="{FF2B5EF4-FFF2-40B4-BE49-F238E27FC236}">
                <a16:creationId xmlns:a16="http://schemas.microsoft.com/office/drawing/2014/main" id="{3CC87C82-4040-1B87-8AAE-80286979989C}"/>
              </a:ext>
            </a:extLst>
          </p:cNvPr>
          <p:cNvSpPr txBox="1">
            <a:spLocks noChangeArrowheads="1"/>
          </p:cNvSpPr>
          <p:nvPr/>
        </p:nvSpPr>
        <p:spPr bwMode="auto">
          <a:xfrm>
            <a:off x="838200" y="457200"/>
            <a:ext cx="24923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b="1">
                <a:solidFill>
                  <a:srgbClr val="FF6600"/>
                </a:solidFill>
              </a:rPr>
              <a:t>3.3. Gravity-inertial waves</a:t>
            </a:r>
          </a:p>
        </p:txBody>
      </p:sp>
      <p:graphicFrame>
        <p:nvGraphicFramePr>
          <p:cNvPr id="24578" name="Object 2">
            <a:extLst>
              <a:ext uri="{FF2B5EF4-FFF2-40B4-BE49-F238E27FC236}">
                <a16:creationId xmlns:a16="http://schemas.microsoft.com/office/drawing/2014/main" id="{948C7B5A-556E-6429-8862-F2679A947CEB}"/>
              </a:ext>
            </a:extLst>
          </p:cNvPr>
          <p:cNvGraphicFramePr>
            <a:graphicFrameLocks noChangeAspect="1"/>
          </p:cNvGraphicFramePr>
          <p:nvPr/>
        </p:nvGraphicFramePr>
        <p:xfrm>
          <a:off x="1219200" y="1143000"/>
          <a:ext cx="5943600" cy="682625"/>
        </p:xfrm>
        <a:graphic>
          <a:graphicData uri="http://schemas.openxmlformats.org/presentationml/2006/ole">
            <mc:AlternateContent xmlns:mc="http://schemas.openxmlformats.org/markup-compatibility/2006">
              <mc:Choice xmlns:v="urn:schemas-microsoft-com:vml" Requires="v">
                <p:oleObj name="Equation" r:id="rId2" imgW="83972400" imgH="9652000" progId="Equation.3">
                  <p:embed/>
                </p:oleObj>
              </mc:Choice>
              <mc:Fallback>
                <p:oleObj name="Equation" r:id="rId2" imgW="839724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143000"/>
                        <a:ext cx="5943600" cy="682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4579" name="Text Box 6">
            <a:extLst>
              <a:ext uri="{FF2B5EF4-FFF2-40B4-BE49-F238E27FC236}">
                <a16:creationId xmlns:a16="http://schemas.microsoft.com/office/drawing/2014/main" id="{935DED2F-1115-6E63-5AFB-FB83141B9607}"/>
              </a:ext>
            </a:extLst>
          </p:cNvPr>
          <p:cNvSpPr txBox="1">
            <a:spLocks noChangeArrowheads="1"/>
          </p:cNvSpPr>
          <p:nvPr/>
        </p:nvSpPr>
        <p:spPr bwMode="auto">
          <a:xfrm>
            <a:off x="8001000" y="1295400"/>
            <a:ext cx="619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(3.18)</a:t>
            </a:r>
          </a:p>
        </p:txBody>
      </p:sp>
      <p:sp>
        <p:nvSpPr>
          <p:cNvPr id="24580" name="Text Box 7">
            <a:extLst>
              <a:ext uri="{FF2B5EF4-FFF2-40B4-BE49-F238E27FC236}">
                <a16:creationId xmlns:a16="http://schemas.microsoft.com/office/drawing/2014/main" id="{AE7C27B8-F205-B2C1-7642-CBE286E2F88E}"/>
              </a:ext>
            </a:extLst>
          </p:cNvPr>
          <p:cNvSpPr txBox="1">
            <a:spLocks noChangeArrowheads="1"/>
          </p:cNvSpPr>
          <p:nvPr/>
        </p:nvSpPr>
        <p:spPr bwMode="auto">
          <a:xfrm>
            <a:off x="609600" y="2209800"/>
            <a:ext cx="7864475"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On the large scale, we consider two distinct types of motion: </a:t>
            </a:r>
          </a:p>
          <a:p>
            <a:pPr eaLnBrk="1" hangingPunct="1">
              <a:spcBef>
                <a:spcPct val="0"/>
              </a:spcBef>
              <a:buFontTx/>
              <a:buNone/>
            </a:pPr>
            <a:endParaRPr lang="en-US" altLang="en-US" sz="1600">
              <a:solidFill>
                <a:srgbClr val="FF6600"/>
              </a:solidFill>
            </a:endParaRPr>
          </a:p>
          <a:p>
            <a:pPr eaLnBrk="1" hangingPunct="1">
              <a:spcBef>
                <a:spcPct val="0"/>
              </a:spcBef>
              <a:buFontTx/>
              <a:buAutoNum type="alphaLcParenR"/>
            </a:pPr>
            <a:r>
              <a:rPr lang="en-US" altLang="en-US" sz="1600">
                <a:solidFill>
                  <a:srgbClr val="FF6600"/>
                </a:solidFill>
              </a:rPr>
              <a:t>low-frequency , quasi-geostrophic and quasi-nondivergence flow;</a:t>
            </a:r>
          </a:p>
          <a:p>
            <a:pPr eaLnBrk="1" hangingPunct="1">
              <a:spcBef>
                <a:spcPct val="0"/>
              </a:spcBef>
              <a:buFontTx/>
              <a:buAutoNum type="alphaLcParenR"/>
            </a:pPr>
            <a:endParaRPr lang="en-US" altLang="en-US" sz="1600">
              <a:solidFill>
                <a:srgbClr val="FF6600"/>
              </a:solidFill>
            </a:endParaRPr>
          </a:p>
          <a:p>
            <a:pPr eaLnBrk="1" hangingPunct="1">
              <a:spcBef>
                <a:spcPct val="0"/>
              </a:spcBef>
              <a:buFontTx/>
              <a:buAutoNum type="alphaLcParenR"/>
            </a:pPr>
            <a:r>
              <a:rPr lang="en-US" altLang="en-US" sz="1600">
                <a:solidFill>
                  <a:srgbClr val="FF6600"/>
                </a:solidFill>
              </a:rPr>
              <a:t>high-frequency gravity-inertial waves.</a:t>
            </a:r>
            <a:r>
              <a:rPr lang="en-US" altLang="en-US" sz="1600"/>
              <a:t> </a:t>
            </a:r>
          </a:p>
        </p:txBody>
      </p:sp>
      <p:sp>
        <p:nvSpPr>
          <p:cNvPr id="24581" name="Line 8">
            <a:extLst>
              <a:ext uri="{FF2B5EF4-FFF2-40B4-BE49-F238E27FC236}">
                <a16:creationId xmlns:a16="http://schemas.microsoft.com/office/drawing/2014/main" id="{DF828E70-E9D9-867C-78D2-E5E9C41A8D2D}"/>
              </a:ext>
            </a:extLst>
          </p:cNvPr>
          <p:cNvSpPr>
            <a:spLocks noChangeShapeType="1"/>
          </p:cNvSpPr>
          <p:nvPr/>
        </p:nvSpPr>
        <p:spPr bwMode="auto">
          <a:xfrm>
            <a:off x="2057400" y="6324600"/>
            <a:ext cx="5638800" cy="0"/>
          </a:xfrm>
          <a:prstGeom prst="line">
            <a:avLst/>
          </a:prstGeom>
          <a:noFill/>
          <a:ln w="9525">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582" name="Line 9">
            <a:extLst>
              <a:ext uri="{FF2B5EF4-FFF2-40B4-BE49-F238E27FC236}">
                <a16:creationId xmlns:a16="http://schemas.microsoft.com/office/drawing/2014/main" id="{02146755-FF9D-244D-0757-BA42320E20C1}"/>
              </a:ext>
            </a:extLst>
          </p:cNvPr>
          <p:cNvSpPr>
            <a:spLocks noChangeShapeType="1"/>
          </p:cNvSpPr>
          <p:nvPr/>
        </p:nvSpPr>
        <p:spPr bwMode="auto">
          <a:xfrm flipV="1">
            <a:off x="2057400" y="4038600"/>
            <a:ext cx="0" cy="2286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4583" name="Object 3">
            <a:extLst>
              <a:ext uri="{FF2B5EF4-FFF2-40B4-BE49-F238E27FC236}">
                <a16:creationId xmlns:a16="http://schemas.microsoft.com/office/drawing/2014/main" id="{30ABC183-30FF-8EC2-6D86-CE81EAB16388}"/>
              </a:ext>
            </a:extLst>
          </p:cNvPr>
          <p:cNvGraphicFramePr>
            <a:graphicFrameLocks noChangeAspect="1"/>
          </p:cNvGraphicFramePr>
          <p:nvPr/>
        </p:nvGraphicFramePr>
        <p:xfrm>
          <a:off x="1600200" y="3733800"/>
          <a:ext cx="415925" cy="571500"/>
        </p:xfrm>
        <a:graphic>
          <a:graphicData uri="http://schemas.openxmlformats.org/presentationml/2006/ole">
            <mc:AlternateContent xmlns:mc="http://schemas.openxmlformats.org/markup-compatibility/2006">
              <mc:Choice xmlns:v="urn:schemas-microsoft-com:vml" Requires="v">
                <p:oleObj name="Equation" r:id="rId4" imgW="4102100" imgH="9652000" progId="Equation.3">
                  <p:embed/>
                </p:oleObj>
              </mc:Choice>
              <mc:Fallback>
                <p:oleObj name="Equation" r:id="rId4" imgW="4102100" imgH="96520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3733800"/>
                        <a:ext cx="415925"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24584" name="Object 4">
            <a:extLst>
              <a:ext uri="{FF2B5EF4-FFF2-40B4-BE49-F238E27FC236}">
                <a16:creationId xmlns:a16="http://schemas.microsoft.com/office/drawing/2014/main" id="{C4B85BE3-C48D-6C6B-D0D1-DEA365301CDF}"/>
              </a:ext>
            </a:extLst>
          </p:cNvPr>
          <p:cNvGraphicFramePr>
            <a:graphicFrameLocks noChangeAspect="1"/>
          </p:cNvGraphicFramePr>
          <p:nvPr/>
        </p:nvGraphicFramePr>
        <p:xfrm>
          <a:off x="7848600" y="6172200"/>
          <a:ext cx="609600" cy="274638"/>
        </p:xfrm>
        <a:graphic>
          <a:graphicData uri="http://schemas.openxmlformats.org/presentationml/2006/ole">
            <mc:AlternateContent xmlns:mc="http://schemas.openxmlformats.org/markup-compatibility/2006">
              <mc:Choice xmlns:v="urn:schemas-microsoft-com:vml" Requires="v">
                <p:oleObj name="Equation" r:id="rId6" imgW="9067800" imgH="4102100" progId="Equation.3">
                  <p:embed/>
                </p:oleObj>
              </mc:Choice>
              <mc:Fallback>
                <p:oleObj name="Equation" r:id="rId6" imgW="9067800" imgH="41021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48600" y="6172200"/>
                        <a:ext cx="6096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4585" name="Text Box 13">
            <a:extLst>
              <a:ext uri="{FF2B5EF4-FFF2-40B4-BE49-F238E27FC236}">
                <a16:creationId xmlns:a16="http://schemas.microsoft.com/office/drawing/2014/main" id="{8470D3DF-3F03-7525-B87B-D3CBF7F6F4A7}"/>
              </a:ext>
            </a:extLst>
          </p:cNvPr>
          <p:cNvSpPr txBox="1">
            <a:spLocks noChangeArrowheads="1"/>
          </p:cNvSpPr>
          <p:nvPr/>
        </p:nvSpPr>
        <p:spPr bwMode="auto">
          <a:xfrm>
            <a:off x="1508125" y="46132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586" name="Line 14">
            <a:extLst>
              <a:ext uri="{FF2B5EF4-FFF2-40B4-BE49-F238E27FC236}">
                <a16:creationId xmlns:a16="http://schemas.microsoft.com/office/drawing/2014/main" id="{03C98A3C-8213-36C2-5FFE-0E6C74BE1951}"/>
              </a:ext>
            </a:extLst>
          </p:cNvPr>
          <p:cNvSpPr>
            <a:spLocks noChangeShapeType="1"/>
          </p:cNvSpPr>
          <p:nvPr/>
        </p:nvSpPr>
        <p:spPr bwMode="auto">
          <a:xfrm>
            <a:off x="2057400" y="5943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7" name="Line 15">
            <a:extLst>
              <a:ext uri="{FF2B5EF4-FFF2-40B4-BE49-F238E27FC236}">
                <a16:creationId xmlns:a16="http://schemas.microsoft.com/office/drawing/2014/main" id="{ED24EDDB-E7FF-2B90-B845-0C36A0E0796C}"/>
              </a:ext>
            </a:extLst>
          </p:cNvPr>
          <p:cNvSpPr>
            <a:spLocks noChangeShapeType="1"/>
          </p:cNvSpPr>
          <p:nvPr/>
        </p:nvSpPr>
        <p:spPr bwMode="auto">
          <a:xfrm>
            <a:off x="2057400" y="54864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8" name="Line 16">
            <a:extLst>
              <a:ext uri="{FF2B5EF4-FFF2-40B4-BE49-F238E27FC236}">
                <a16:creationId xmlns:a16="http://schemas.microsoft.com/office/drawing/2014/main" id="{4836ACB4-F681-D67D-3302-BEF451CAC282}"/>
              </a:ext>
            </a:extLst>
          </p:cNvPr>
          <p:cNvSpPr>
            <a:spLocks noChangeShapeType="1"/>
          </p:cNvSpPr>
          <p:nvPr/>
        </p:nvSpPr>
        <p:spPr bwMode="auto">
          <a:xfrm>
            <a:off x="2057400" y="51054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9" name="Line 17">
            <a:extLst>
              <a:ext uri="{FF2B5EF4-FFF2-40B4-BE49-F238E27FC236}">
                <a16:creationId xmlns:a16="http://schemas.microsoft.com/office/drawing/2014/main" id="{519D94DA-5E3A-4972-6EA0-B2BDF4CE3D51}"/>
              </a:ext>
            </a:extLst>
          </p:cNvPr>
          <p:cNvSpPr>
            <a:spLocks noChangeShapeType="1"/>
          </p:cNvSpPr>
          <p:nvPr/>
        </p:nvSpPr>
        <p:spPr bwMode="auto">
          <a:xfrm>
            <a:off x="2057400" y="47244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0" name="Line 18">
            <a:extLst>
              <a:ext uri="{FF2B5EF4-FFF2-40B4-BE49-F238E27FC236}">
                <a16:creationId xmlns:a16="http://schemas.microsoft.com/office/drawing/2014/main" id="{4F2A713A-FC5A-13C2-890C-5CA40C296616}"/>
              </a:ext>
            </a:extLst>
          </p:cNvPr>
          <p:cNvSpPr>
            <a:spLocks noChangeShapeType="1"/>
          </p:cNvSpPr>
          <p:nvPr/>
        </p:nvSpPr>
        <p:spPr bwMode="auto">
          <a:xfrm>
            <a:off x="2057400" y="43434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1" name="Text Box 19">
            <a:extLst>
              <a:ext uri="{FF2B5EF4-FFF2-40B4-BE49-F238E27FC236}">
                <a16:creationId xmlns:a16="http://schemas.microsoft.com/office/drawing/2014/main" id="{184680C7-87E3-0565-CA99-9D8AEC5C2410}"/>
              </a:ext>
            </a:extLst>
          </p:cNvPr>
          <p:cNvSpPr txBox="1">
            <a:spLocks noChangeArrowheads="1"/>
          </p:cNvSpPr>
          <p:nvPr/>
        </p:nvSpPr>
        <p:spPr bwMode="auto">
          <a:xfrm>
            <a:off x="1828800" y="61722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a:t>
            </a:r>
          </a:p>
        </p:txBody>
      </p:sp>
      <p:sp>
        <p:nvSpPr>
          <p:cNvPr id="24592" name="Text Box 20">
            <a:extLst>
              <a:ext uri="{FF2B5EF4-FFF2-40B4-BE49-F238E27FC236}">
                <a16:creationId xmlns:a16="http://schemas.microsoft.com/office/drawing/2014/main" id="{56ACAAE3-EE7B-4509-FA6A-334F14BB35AD}"/>
              </a:ext>
            </a:extLst>
          </p:cNvPr>
          <p:cNvSpPr txBox="1">
            <a:spLocks noChangeArrowheads="1"/>
          </p:cNvSpPr>
          <p:nvPr/>
        </p:nvSpPr>
        <p:spPr bwMode="auto">
          <a:xfrm>
            <a:off x="1752600" y="57912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1</a:t>
            </a:r>
          </a:p>
        </p:txBody>
      </p:sp>
      <p:sp>
        <p:nvSpPr>
          <p:cNvPr id="24593" name="Text Box 21">
            <a:extLst>
              <a:ext uri="{FF2B5EF4-FFF2-40B4-BE49-F238E27FC236}">
                <a16:creationId xmlns:a16="http://schemas.microsoft.com/office/drawing/2014/main" id="{D67B41BE-8777-C81B-3E67-40B89986FB1D}"/>
              </a:ext>
            </a:extLst>
          </p:cNvPr>
          <p:cNvSpPr txBox="1">
            <a:spLocks noChangeArrowheads="1"/>
          </p:cNvSpPr>
          <p:nvPr/>
        </p:nvSpPr>
        <p:spPr bwMode="auto">
          <a:xfrm>
            <a:off x="1752600" y="53340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2</a:t>
            </a:r>
          </a:p>
        </p:txBody>
      </p:sp>
      <p:sp>
        <p:nvSpPr>
          <p:cNvPr id="24594" name="Text Box 22">
            <a:extLst>
              <a:ext uri="{FF2B5EF4-FFF2-40B4-BE49-F238E27FC236}">
                <a16:creationId xmlns:a16="http://schemas.microsoft.com/office/drawing/2014/main" id="{55ADEF34-5BC6-8D64-AAF4-18020A65A8F2}"/>
              </a:ext>
            </a:extLst>
          </p:cNvPr>
          <p:cNvSpPr txBox="1">
            <a:spLocks noChangeArrowheads="1"/>
          </p:cNvSpPr>
          <p:nvPr/>
        </p:nvSpPr>
        <p:spPr bwMode="auto">
          <a:xfrm>
            <a:off x="1752600" y="49530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a:t>
            </a:r>
          </a:p>
        </p:txBody>
      </p:sp>
      <p:sp>
        <p:nvSpPr>
          <p:cNvPr id="24595" name="Text Box 23">
            <a:extLst>
              <a:ext uri="{FF2B5EF4-FFF2-40B4-BE49-F238E27FC236}">
                <a16:creationId xmlns:a16="http://schemas.microsoft.com/office/drawing/2014/main" id="{DABB5438-30B1-0360-3DCE-05860B1472BA}"/>
              </a:ext>
            </a:extLst>
          </p:cNvPr>
          <p:cNvSpPr txBox="1">
            <a:spLocks noChangeArrowheads="1"/>
          </p:cNvSpPr>
          <p:nvPr/>
        </p:nvSpPr>
        <p:spPr bwMode="auto">
          <a:xfrm>
            <a:off x="1752600" y="45720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4</a:t>
            </a:r>
          </a:p>
        </p:txBody>
      </p:sp>
      <p:sp>
        <p:nvSpPr>
          <p:cNvPr id="24596" name="Text Box 24">
            <a:extLst>
              <a:ext uri="{FF2B5EF4-FFF2-40B4-BE49-F238E27FC236}">
                <a16:creationId xmlns:a16="http://schemas.microsoft.com/office/drawing/2014/main" id="{63A1B90F-98FC-2569-E77D-EB1B61F2B0F4}"/>
              </a:ext>
            </a:extLst>
          </p:cNvPr>
          <p:cNvSpPr txBox="1">
            <a:spLocks noChangeArrowheads="1"/>
          </p:cNvSpPr>
          <p:nvPr/>
        </p:nvSpPr>
        <p:spPr bwMode="auto">
          <a:xfrm>
            <a:off x="1752600" y="41910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5</a:t>
            </a:r>
          </a:p>
        </p:txBody>
      </p:sp>
      <p:sp>
        <p:nvSpPr>
          <p:cNvPr id="24597" name="Line 25">
            <a:extLst>
              <a:ext uri="{FF2B5EF4-FFF2-40B4-BE49-F238E27FC236}">
                <a16:creationId xmlns:a16="http://schemas.microsoft.com/office/drawing/2014/main" id="{B863DBB6-6CFE-47AF-529C-120E526DFFA6}"/>
              </a:ext>
            </a:extLst>
          </p:cNvPr>
          <p:cNvSpPr>
            <a:spLocks noChangeShapeType="1"/>
          </p:cNvSpPr>
          <p:nvPr/>
        </p:nvSpPr>
        <p:spPr bwMode="auto">
          <a:xfrm>
            <a:off x="2819400" y="6248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8" name="Freeform 26">
            <a:extLst>
              <a:ext uri="{FF2B5EF4-FFF2-40B4-BE49-F238E27FC236}">
                <a16:creationId xmlns:a16="http://schemas.microsoft.com/office/drawing/2014/main" id="{DE0F40A6-16B0-C3F8-3CCF-B2C987EFAF1C}"/>
              </a:ext>
            </a:extLst>
          </p:cNvPr>
          <p:cNvSpPr>
            <a:spLocks/>
          </p:cNvSpPr>
          <p:nvPr/>
        </p:nvSpPr>
        <p:spPr bwMode="auto">
          <a:xfrm>
            <a:off x="3679825" y="6229350"/>
            <a:ext cx="9525" cy="182563"/>
          </a:xfrm>
          <a:custGeom>
            <a:avLst/>
            <a:gdLst>
              <a:gd name="T0" fmla="*/ 2147483646 w 6"/>
              <a:gd name="T1" fmla="*/ 0 h 115"/>
              <a:gd name="T2" fmla="*/ 0 w 6"/>
              <a:gd name="T3" fmla="*/ 2147483646 h 115"/>
              <a:gd name="T4" fmla="*/ 0 60000 65536"/>
              <a:gd name="T5" fmla="*/ 0 60000 65536"/>
              <a:gd name="T6" fmla="*/ 0 w 6"/>
              <a:gd name="T7" fmla="*/ 0 h 115"/>
              <a:gd name="T8" fmla="*/ 6 w 6"/>
              <a:gd name="T9" fmla="*/ 115 h 115"/>
            </a:gdLst>
            <a:ahLst/>
            <a:cxnLst>
              <a:cxn ang="T4">
                <a:pos x="T0" y="T1"/>
              </a:cxn>
              <a:cxn ang="T5">
                <a:pos x="T2" y="T3"/>
              </a:cxn>
            </a:cxnLst>
            <a:rect l="T6" t="T7" r="T8" b="T9"/>
            <a:pathLst>
              <a:path w="6" h="115">
                <a:moveTo>
                  <a:pt x="6" y="0"/>
                </a:moveTo>
                <a:lnTo>
                  <a:pt x="0" y="115"/>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99" name="Line 27">
            <a:extLst>
              <a:ext uri="{FF2B5EF4-FFF2-40B4-BE49-F238E27FC236}">
                <a16:creationId xmlns:a16="http://schemas.microsoft.com/office/drawing/2014/main" id="{CFF3B2E4-BB8D-D602-25E7-E60F0D8A69F5}"/>
              </a:ext>
            </a:extLst>
          </p:cNvPr>
          <p:cNvSpPr>
            <a:spLocks noChangeShapeType="1"/>
          </p:cNvSpPr>
          <p:nvPr/>
        </p:nvSpPr>
        <p:spPr bwMode="auto">
          <a:xfrm>
            <a:off x="4495800" y="6248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0" name="Line 28">
            <a:extLst>
              <a:ext uri="{FF2B5EF4-FFF2-40B4-BE49-F238E27FC236}">
                <a16:creationId xmlns:a16="http://schemas.microsoft.com/office/drawing/2014/main" id="{25C1D630-C9CF-2C12-9035-9C17643679F3}"/>
              </a:ext>
            </a:extLst>
          </p:cNvPr>
          <p:cNvSpPr>
            <a:spLocks noChangeShapeType="1"/>
          </p:cNvSpPr>
          <p:nvPr/>
        </p:nvSpPr>
        <p:spPr bwMode="auto">
          <a:xfrm>
            <a:off x="5334000" y="6248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1" name="Text Box 30">
            <a:extLst>
              <a:ext uri="{FF2B5EF4-FFF2-40B4-BE49-F238E27FC236}">
                <a16:creationId xmlns:a16="http://schemas.microsoft.com/office/drawing/2014/main" id="{B00B5899-9D54-0F4A-EE61-2754F3B14B87}"/>
              </a:ext>
            </a:extLst>
          </p:cNvPr>
          <p:cNvSpPr txBox="1">
            <a:spLocks noChangeArrowheads="1"/>
          </p:cNvSpPr>
          <p:nvPr/>
        </p:nvSpPr>
        <p:spPr bwMode="auto">
          <a:xfrm>
            <a:off x="3505200" y="6324600"/>
            <a:ext cx="438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0.5</a:t>
            </a:r>
          </a:p>
        </p:txBody>
      </p:sp>
      <p:sp>
        <p:nvSpPr>
          <p:cNvPr id="24602" name="Text Box 31">
            <a:extLst>
              <a:ext uri="{FF2B5EF4-FFF2-40B4-BE49-F238E27FC236}">
                <a16:creationId xmlns:a16="http://schemas.microsoft.com/office/drawing/2014/main" id="{E727347A-6D22-2342-8096-2DE53A804FDA}"/>
              </a:ext>
            </a:extLst>
          </p:cNvPr>
          <p:cNvSpPr txBox="1">
            <a:spLocks noChangeArrowheads="1"/>
          </p:cNvSpPr>
          <p:nvPr/>
        </p:nvSpPr>
        <p:spPr bwMode="auto">
          <a:xfrm>
            <a:off x="5181600" y="63246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1</a:t>
            </a:r>
          </a:p>
        </p:txBody>
      </p:sp>
      <p:sp>
        <p:nvSpPr>
          <p:cNvPr id="24603" name="Freeform 32">
            <a:extLst>
              <a:ext uri="{FF2B5EF4-FFF2-40B4-BE49-F238E27FC236}">
                <a16:creationId xmlns:a16="http://schemas.microsoft.com/office/drawing/2014/main" id="{745856D3-7A50-B8DC-8E3D-D6AF028FFB0D}"/>
              </a:ext>
            </a:extLst>
          </p:cNvPr>
          <p:cNvSpPr>
            <a:spLocks/>
          </p:cNvSpPr>
          <p:nvPr/>
        </p:nvSpPr>
        <p:spPr bwMode="auto">
          <a:xfrm>
            <a:off x="2065338" y="3810000"/>
            <a:ext cx="4183062" cy="2138363"/>
          </a:xfrm>
          <a:custGeom>
            <a:avLst/>
            <a:gdLst>
              <a:gd name="T0" fmla="*/ 0 w 2635"/>
              <a:gd name="T1" fmla="*/ 2147483646 h 1347"/>
              <a:gd name="T2" fmla="*/ 2147483646 w 2635"/>
              <a:gd name="T3" fmla="*/ 2147483646 h 1347"/>
              <a:gd name="T4" fmla="*/ 2147483646 w 2635"/>
              <a:gd name="T5" fmla="*/ 2147483646 h 1347"/>
              <a:gd name="T6" fmla="*/ 2147483646 w 2635"/>
              <a:gd name="T7" fmla="*/ 0 h 1347"/>
              <a:gd name="T8" fmla="*/ 0 60000 65536"/>
              <a:gd name="T9" fmla="*/ 0 60000 65536"/>
              <a:gd name="T10" fmla="*/ 0 60000 65536"/>
              <a:gd name="T11" fmla="*/ 0 60000 65536"/>
              <a:gd name="T12" fmla="*/ 0 w 2635"/>
              <a:gd name="T13" fmla="*/ 0 h 1347"/>
              <a:gd name="T14" fmla="*/ 2635 w 2635"/>
              <a:gd name="T15" fmla="*/ 1347 h 1347"/>
            </a:gdLst>
            <a:ahLst/>
            <a:cxnLst>
              <a:cxn ang="T8">
                <a:pos x="T0" y="T1"/>
              </a:cxn>
              <a:cxn ang="T9">
                <a:pos x="T2" y="T3"/>
              </a:cxn>
              <a:cxn ang="T10">
                <a:pos x="T4" y="T5"/>
              </a:cxn>
              <a:cxn ang="T11">
                <a:pos x="T6" y="T7"/>
              </a:cxn>
            </a:cxnLst>
            <a:rect l="T12" t="T13" r="T14" b="T15"/>
            <a:pathLst>
              <a:path w="2635" h="1347">
                <a:moveTo>
                  <a:pt x="0" y="1347"/>
                </a:moveTo>
                <a:cubicBezTo>
                  <a:pt x="50" y="1337"/>
                  <a:pt x="183" y="1337"/>
                  <a:pt x="298" y="1293"/>
                </a:cubicBezTo>
                <a:cubicBezTo>
                  <a:pt x="413" y="1249"/>
                  <a:pt x="302" y="1298"/>
                  <a:pt x="691" y="1083"/>
                </a:cubicBezTo>
                <a:cubicBezTo>
                  <a:pt x="1080" y="868"/>
                  <a:pt x="2230" y="226"/>
                  <a:pt x="2635" y="0"/>
                </a:cubicBezTo>
              </a:path>
            </a:pathLst>
          </a:cu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4" name="Freeform 33">
            <a:extLst>
              <a:ext uri="{FF2B5EF4-FFF2-40B4-BE49-F238E27FC236}">
                <a16:creationId xmlns:a16="http://schemas.microsoft.com/office/drawing/2014/main" id="{79A32747-FAA4-44FD-9D2E-904D0435F1FD}"/>
              </a:ext>
            </a:extLst>
          </p:cNvPr>
          <p:cNvSpPr>
            <a:spLocks/>
          </p:cNvSpPr>
          <p:nvPr/>
        </p:nvSpPr>
        <p:spPr bwMode="auto">
          <a:xfrm>
            <a:off x="2057400" y="4475163"/>
            <a:ext cx="4300538" cy="1468437"/>
          </a:xfrm>
          <a:custGeom>
            <a:avLst/>
            <a:gdLst>
              <a:gd name="T0" fmla="*/ 0 w 2709"/>
              <a:gd name="T1" fmla="*/ 2147483646 h 925"/>
              <a:gd name="T2" fmla="*/ 2147483646 w 2709"/>
              <a:gd name="T3" fmla="*/ 2147483646 h 925"/>
              <a:gd name="T4" fmla="*/ 2147483646 w 2709"/>
              <a:gd name="T5" fmla="*/ 2147483646 h 925"/>
              <a:gd name="T6" fmla="*/ 2147483646 w 2709"/>
              <a:gd name="T7" fmla="*/ 2147483646 h 925"/>
              <a:gd name="T8" fmla="*/ 2147483646 w 2709"/>
              <a:gd name="T9" fmla="*/ 2147483646 h 925"/>
              <a:gd name="T10" fmla="*/ 2147483646 w 2709"/>
              <a:gd name="T11" fmla="*/ 0 h 925"/>
              <a:gd name="T12" fmla="*/ 0 60000 65536"/>
              <a:gd name="T13" fmla="*/ 0 60000 65536"/>
              <a:gd name="T14" fmla="*/ 0 60000 65536"/>
              <a:gd name="T15" fmla="*/ 0 60000 65536"/>
              <a:gd name="T16" fmla="*/ 0 60000 65536"/>
              <a:gd name="T17" fmla="*/ 0 60000 65536"/>
              <a:gd name="T18" fmla="*/ 0 w 2709"/>
              <a:gd name="T19" fmla="*/ 0 h 925"/>
              <a:gd name="T20" fmla="*/ 2709 w 2709"/>
              <a:gd name="T21" fmla="*/ 925 h 925"/>
            </a:gdLst>
            <a:ahLst/>
            <a:cxnLst>
              <a:cxn ang="T12">
                <a:pos x="T0" y="T1"/>
              </a:cxn>
              <a:cxn ang="T13">
                <a:pos x="T2" y="T3"/>
              </a:cxn>
              <a:cxn ang="T14">
                <a:pos x="T4" y="T5"/>
              </a:cxn>
              <a:cxn ang="T15">
                <a:pos x="T6" y="T7"/>
              </a:cxn>
              <a:cxn ang="T16">
                <a:pos x="T8" y="T9"/>
              </a:cxn>
              <a:cxn ang="T17">
                <a:pos x="T10" y="T11"/>
              </a:cxn>
            </a:cxnLst>
            <a:rect l="T18" t="T19" r="T20" b="T21"/>
            <a:pathLst>
              <a:path w="2709" h="925">
                <a:moveTo>
                  <a:pt x="0" y="925"/>
                </a:moveTo>
                <a:cubicBezTo>
                  <a:pt x="41" y="921"/>
                  <a:pt x="165" y="925"/>
                  <a:pt x="249" y="901"/>
                </a:cubicBezTo>
                <a:cubicBezTo>
                  <a:pt x="333" y="877"/>
                  <a:pt x="379" y="840"/>
                  <a:pt x="507" y="779"/>
                </a:cubicBezTo>
                <a:cubicBezTo>
                  <a:pt x="635" y="718"/>
                  <a:pt x="786" y="639"/>
                  <a:pt x="1015" y="535"/>
                </a:cubicBezTo>
                <a:cubicBezTo>
                  <a:pt x="1244" y="431"/>
                  <a:pt x="1600" y="245"/>
                  <a:pt x="1882" y="156"/>
                </a:cubicBezTo>
                <a:cubicBezTo>
                  <a:pt x="2164" y="67"/>
                  <a:pt x="2537" y="32"/>
                  <a:pt x="2709" y="0"/>
                </a:cubicBezTo>
              </a:path>
            </a:pathLst>
          </a:custGeom>
          <a:noFill/>
          <a:ln w="9525">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5" name="Freeform 36">
            <a:extLst>
              <a:ext uri="{FF2B5EF4-FFF2-40B4-BE49-F238E27FC236}">
                <a16:creationId xmlns:a16="http://schemas.microsoft.com/office/drawing/2014/main" id="{7DC7A7D8-622A-E9D2-FFC4-FBB6D55D904A}"/>
              </a:ext>
            </a:extLst>
          </p:cNvPr>
          <p:cNvSpPr>
            <a:spLocks/>
          </p:cNvSpPr>
          <p:nvPr/>
        </p:nvSpPr>
        <p:spPr bwMode="auto">
          <a:xfrm>
            <a:off x="2054225" y="4560888"/>
            <a:ext cx="4271963" cy="1409700"/>
          </a:xfrm>
          <a:custGeom>
            <a:avLst/>
            <a:gdLst>
              <a:gd name="T0" fmla="*/ 0 w 2691"/>
              <a:gd name="T1" fmla="*/ 2147483646 h 888"/>
              <a:gd name="T2" fmla="*/ 2147483646 w 2691"/>
              <a:gd name="T3" fmla="*/ 2147483646 h 888"/>
              <a:gd name="T4" fmla="*/ 2147483646 w 2691"/>
              <a:gd name="T5" fmla="*/ 2147483646 h 888"/>
              <a:gd name="T6" fmla="*/ 2147483646 w 2691"/>
              <a:gd name="T7" fmla="*/ 2147483646 h 888"/>
              <a:gd name="T8" fmla="*/ 2147483646 w 2691"/>
              <a:gd name="T9" fmla="*/ 2147483646 h 888"/>
              <a:gd name="T10" fmla="*/ 2147483646 w 2691"/>
              <a:gd name="T11" fmla="*/ 0 h 888"/>
              <a:gd name="T12" fmla="*/ 0 60000 65536"/>
              <a:gd name="T13" fmla="*/ 0 60000 65536"/>
              <a:gd name="T14" fmla="*/ 0 60000 65536"/>
              <a:gd name="T15" fmla="*/ 0 60000 65536"/>
              <a:gd name="T16" fmla="*/ 0 60000 65536"/>
              <a:gd name="T17" fmla="*/ 0 60000 65536"/>
              <a:gd name="T18" fmla="*/ 0 w 2691"/>
              <a:gd name="T19" fmla="*/ 0 h 888"/>
              <a:gd name="T20" fmla="*/ 2691 w 2691"/>
              <a:gd name="T21" fmla="*/ 888 h 888"/>
            </a:gdLst>
            <a:ahLst/>
            <a:cxnLst>
              <a:cxn ang="T12">
                <a:pos x="T0" y="T1"/>
              </a:cxn>
              <a:cxn ang="T13">
                <a:pos x="T2" y="T3"/>
              </a:cxn>
              <a:cxn ang="T14">
                <a:pos x="T4" y="T5"/>
              </a:cxn>
              <a:cxn ang="T15">
                <a:pos x="T6" y="T7"/>
              </a:cxn>
              <a:cxn ang="T16">
                <a:pos x="T8" y="T9"/>
              </a:cxn>
              <a:cxn ang="T17">
                <a:pos x="T10" y="T11"/>
              </a:cxn>
            </a:cxnLst>
            <a:rect l="T18" t="T19" r="T20" b="T21"/>
            <a:pathLst>
              <a:path w="2691" h="888">
                <a:moveTo>
                  <a:pt x="0" y="888"/>
                </a:moveTo>
                <a:cubicBezTo>
                  <a:pt x="59" y="876"/>
                  <a:pt x="248" y="850"/>
                  <a:pt x="353" y="813"/>
                </a:cubicBezTo>
                <a:cubicBezTo>
                  <a:pt x="458" y="776"/>
                  <a:pt x="504" y="718"/>
                  <a:pt x="631" y="664"/>
                </a:cubicBezTo>
                <a:cubicBezTo>
                  <a:pt x="758" y="610"/>
                  <a:pt x="905" y="573"/>
                  <a:pt x="1112" y="488"/>
                </a:cubicBezTo>
                <a:cubicBezTo>
                  <a:pt x="1319" y="403"/>
                  <a:pt x="1608" y="237"/>
                  <a:pt x="1871" y="156"/>
                </a:cubicBezTo>
                <a:cubicBezTo>
                  <a:pt x="2134" y="75"/>
                  <a:pt x="2520" y="32"/>
                  <a:pt x="2691" y="0"/>
                </a:cubicBezTo>
              </a:path>
            </a:pathLst>
          </a:custGeom>
          <a:noFill/>
          <a:ln w="9525">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6" name="Freeform 37">
            <a:extLst>
              <a:ext uri="{FF2B5EF4-FFF2-40B4-BE49-F238E27FC236}">
                <a16:creationId xmlns:a16="http://schemas.microsoft.com/office/drawing/2014/main" id="{28D5A68F-6E03-148E-922E-CD40C511F415}"/>
              </a:ext>
            </a:extLst>
          </p:cNvPr>
          <p:cNvSpPr>
            <a:spLocks/>
          </p:cNvSpPr>
          <p:nvPr/>
        </p:nvSpPr>
        <p:spPr bwMode="auto">
          <a:xfrm>
            <a:off x="2087563" y="5056188"/>
            <a:ext cx="4851400" cy="903287"/>
          </a:xfrm>
          <a:custGeom>
            <a:avLst/>
            <a:gdLst>
              <a:gd name="T0" fmla="*/ 0 w 3056"/>
              <a:gd name="T1" fmla="*/ 2147483646 h 569"/>
              <a:gd name="T2" fmla="*/ 2147483646 w 3056"/>
              <a:gd name="T3" fmla="*/ 2147483646 h 569"/>
              <a:gd name="T4" fmla="*/ 2147483646 w 3056"/>
              <a:gd name="T5" fmla="*/ 2147483646 h 569"/>
              <a:gd name="T6" fmla="*/ 2147483646 w 3056"/>
              <a:gd name="T7" fmla="*/ 2147483646 h 569"/>
              <a:gd name="T8" fmla="*/ 2147483646 w 3056"/>
              <a:gd name="T9" fmla="*/ 2147483646 h 569"/>
              <a:gd name="T10" fmla="*/ 2147483646 w 3056"/>
              <a:gd name="T11" fmla="*/ 2147483646 h 569"/>
              <a:gd name="T12" fmla="*/ 2147483646 w 3056"/>
              <a:gd name="T13" fmla="*/ 2147483646 h 569"/>
              <a:gd name="T14" fmla="*/ 2147483646 w 3056"/>
              <a:gd name="T15" fmla="*/ 2147483646 h 569"/>
              <a:gd name="T16" fmla="*/ 0 60000 65536"/>
              <a:gd name="T17" fmla="*/ 0 60000 65536"/>
              <a:gd name="T18" fmla="*/ 0 60000 65536"/>
              <a:gd name="T19" fmla="*/ 0 60000 65536"/>
              <a:gd name="T20" fmla="*/ 0 60000 65536"/>
              <a:gd name="T21" fmla="*/ 0 60000 65536"/>
              <a:gd name="T22" fmla="*/ 0 60000 65536"/>
              <a:gd name="T23" fmla="*/ 0 60000 65536"/>
              <a:gd name="T24" fmla="*/ 0 w 3056"/>
              <a:gd name="T25" fmla="*/ 0 h 569"/>
              <a:gd name="T26" fmla="*/ 3056 w 3056"/>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56" h="569">
                <a:moveTo>
                  <a:pt x="0" y="569"/>
                </a:moveTo>
                <a:cubicBezTo>
                  <a:pt x="59" y="557"/>
                  <a:pt x="235" y="536"/>
                  <a:pt x="352" y="495"/>
                </a:cubicBezTo>
                <a:cubicBezTo>
                  <a:pt x="469" y="454"/>
                  <a:pt x="562" y="378"/>
                  <a:pt x="704" y="325"/>
                </a:cubicBezTo>
                <a:cubicBezTo>
                  <a:pt x="846" y="272"/>
                  <a:pt x="1025" y="224"/>
                  <a:pt x="1206" y="176"/>
                </a:cubicBezTo>
                <a:cubicBezTo>
                  <a:pt x="1387" y="128"/>
                  <a:pt x="1617" y="58"/>
                  <a:pt x="1789" y="34"/>
                </a:cubicBezTo>
                <a:cubicBezTo>
                  <a:pt x="1961" y="10"/>
                  <a:pt x="2089" y="0"/>
                  <a:pt x="2236" y="34"/>
                </a:cubicBezTo>
                <a:cubicBezTo>
                  <a:pt x="2383" y="68"/>
                  <a:pt x="2533" y="181"/>
                  <a:pt x="2670" y="237"/>
                </a:cubicBezTo>
                <a:cubicBezTo>
                  <a:pt x="2807" y="293"/>
                  <a:pt x="2976" y="345"/>
                  <a:pt x="3056" y="373"/>
                </a:cubicBezTo>
              </a:path>
            </a:pathLst>
          </a:custGeom>
          <a:noFill/>
          <a:ln w="9525">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7" name="Freeform 38">
            <a:extLst>
              <a:ext uri="{FF2B5EF4-FFF2-40B4-BE49-F238E27FC236}">
                <a16:creationId xmlns:a16="http://schemas.microsoft.com/office/drawing/2014/main" id="{06B22C50-A6D7-AA66-CC46-C33B80C1DA45}"/>
              </a:ext>
            </a:extLst>
          </p:cNvPr>
          <p:cNvSpPr>
            <a:spLocks/>
          </p:cNvSpPr>
          <p:nvPr/>
        </p:nvSpPr>
        <p:spPr bwMode="auto">
          <a:xfrm>
            <a:off x="2065338" y="5484813"/>
            <a:ext cx="3786187" cy="550862"/>
          </a:xfrm>
          <a:custGeom>
            <a:avLst/>
            <a:gdLst>
              <a:gd name="T0" fmla="*/ 0 w 2385"/>
              <a:gd name="T1" fmla="*/ 2147483646 h 347"/>
              <a:gd name="T2" fmla="*/ 2147483646 w 2385"/>
              <a:gd name="T3" fmla="*/ 2147483646 h 347"/>
              <a:gd name="T4" fmla="*/ 2147483646 w 2385"/>
              <a:gd name="T5" fmla="*/ 2147483646 h 347"/>
              <a:gd name="T6" fmla="*/ 2147483646 w 2385"/>
              <a:gd name="T7" fmla="*/ 2147483646 h 347"/>
              <a:gd name="T8" fmla="*/ 2147483646 w 2385"/>
              <a:gd name="T9" fmla="*/ 2147483646 h 347"/>
              <a:gd name="T10" fmla="*/ 2147483646 w 2385"/>
              <a:gd name="T11" fmla="*/ 2147483646 h 347"/>
              <a:gd name="T12" fmla="*/ 2147483646 w 2385"/>
              <a:gd name="T13" fmla="*/ 2147483646 h 347"/>
              <a:gd name="T14" fmla="*/ 0 60000 65536"/>
              <a:gd name="T15" fmla="*/ 0 60000 65536"/>
              <a:gd name="T16" fmla="*/ 0 60000 65536"/>
              <a:gd name="T17" fmla="*/ 0 60000 65536"/>
              <a:gd name="T18" fmla="*/ 0 60000 65536"/>
              <a:gd name="T19" fmla="*/ 0 60000 65536"/>
              <a:gd name="T20" fmla="*/ 0 60000 65536"/>
              <a:gd name="T21" fmla="*/ 0 w 2385"/>
              <a:gd name="T22" fmla="*/ 0 h 347"/>
              <a:gd name="T23" fmla="*/ 2385 w 2385"/>
              <a:gd name="T24" fmla="*/ 347 h 3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85" h="347">
                <a:moveTo>
                  <a:pt x="0" y="286"/>
                </a:moveTo>
                <a:cubicBezTo>
                  <a:pt x="58" y="279"/>
                  <a:pt x="237" y="280"/>
                  <a:pt x="346" y="245"/>
                </a:cubicBezTo>
                <a:cubicBezTo>
                  <a:pt x="455" y="210"/>
                  <a:pt x="520" y="117"/>
                  <a:pt x="657" y="76"/>
                </a:cubicBezTo>
                <a:cubicBezTo>
                  <a:pt x="794" y="35"/>
                  <a:pt x="990" y="0"/>
                  <a:pt x="1166" y="1"/>
                </a:cubicBezTo>
                <a:cubicBezTo>
                  <a:pt x="1342" y="2"/>
                  <a:pt x="1538" y="31"/>
                  <a:pt x="1715" y="82"/>
                </a:cubicBezTo>
                <a:cubicBezTo>
                  <a:pt x="1892" y="133"/>
                  <a:pt x="2118" y="265"/>
                  <a:pt x="2230" y="306"/>
                </a:cubicBezTo>
                <a:cubicBezTo>
                  <a:pt x="2342" y="347"/>
                  <a:pt x="2353" y="322"/>
                  <a:pt x="2385" y="326"/>
                </a:cubicBezTo>
              </a:path>
            </a:pathLst>
          </a:custGeom>
          <a:noFill/>
          <a:ln w="9525">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8" name="Freeform 39">
            <a:extLst>
              <a:ext uri="{FF2B5EF4-FFF2-40B4-BE49-F238E27FC236}">
                <a16:creationId xmlns:a16="http://schemas.microsoft.com/office/drawing/2014/main" id="{B19C6A6D-F91A-5AD6-2A1E-8360EF5FED46}"/>
              </a:ext>
            </a:extLst>
          </p:cNvPr>
          <p:cNvSpPr>
            <a:spLocks/>
          </p:cNvSpPr>
          <p:nvPr/>
        </p:nvSpPr>
        <p:spPr bwMode="auto">
          <a:xfrm>
            <a:off x="2076450" y="5554663"/>
            <a:ext cx="3270250" cy="771525"/>
          </a:xfrm>
          <a:custGeom>
            <a:avLst/>
            <a:gdLst>
              <a:gd name="T0" fmla="*/ 0 w 2060"/>
              <a:gd name="T1" fmla="*/ 2147483646 h 486"/>
              <a:gd name="T2" fmla="*/ 2147483646 w 2060"/>
              <a:gd name="T3" fmla="*/ 2147483646 h 486"/>
              <a:gd name="T4" fmla="*/ 2147483646 w 2060"/>
              <a:gd name="T5" fmla="*/ 2147483646 h 486"/>
              <a:gd name="T6" fmla="*/ 2147483646 w 2060"/>
              <a:gd name="T7" fmla="*/ 2147483646 h 486"/>
              <a:gd name="T8" fmla="*/ 2147483646 w 2060"/>
              <a:gd name="T9" fmla="*/ 2147483646 h 486"/>
              <a:gd name="T10" fmla="*/ 2147483646 w 2060"/>
              <a:gd name="T11" fmla="*/ 2147483646 h 486"/>
              <a:gd name="T12" fmla="*/ 0 60000 65536"/>
              <a:gd name="T13" fmla="*/ 0 60000 65536"/>
              <a:gd name="T14" fmla="*/ 0 60000 65536"/>
              <a:gd name="T15" fmla="*/ 0 60000 65536"/>
              <a:gd name="T16" fmla="*/ 0 60000 65536"/>
              <a:gd name="T17" fmla="*/ 0 60000 65536"/>
              <a:gd name="T18" fmla="*/ 0 w 2060"/>
              <a:gd name="T19" fmla="*/ 0 h 486"/>
              <a:gd name="T20" fmla="*/ 2060 w 2060"/>
              <a:gd name="T21" fmla="*/ 486 h 486"/>
            </a:gdLst>
            <a:ahLst/>
            <a:cxnLst>
              <a:cxn ang="T12">
                <a:pos x="T0" y="T1"/>
              </a:cxn>
              <a:cxn ang="T13">
                <a:pos x="T2" y="T3"/>
              </a:cxn>
              <a:cxn ang="T14">
                <a:pos x="T4" y="T5"/>
              </a:cxn>
              <a:cxn ang="T15">
                <a:pos x="T6" y="T7"/>
              </a:cxn>
              <a:cxn ang="T16">
                <a:pos x="T8" y="T9"/>
              </a:cxn>
              <a:cxn ang="T17">
                <a:pos x="T10" y="T11"/>
              </a:cxn>
            </a:cxnLst>
            <a:rect l="T18" t="T19" r="T20" b="T21"/>
            <a:pathLst>
              <a:path w="2060" h="486">
                <a:moveTo>
                  <a:pt x="0" y="248"/>
                </a:moveTo>
                <a:cubicBezTo>
                  <a:pt x="60" y="237"/>
                  <a:pt x="234" y="215"/>
                  <a:pt x="359" y="181"/>
                </a:cubicBezTo>
                <a:cubicBezTo>
                  <a:pt x="484" y="147"/>
                  <a:pt x="615" y="72"/>
                  <a:pt x="752" y="45"/>
                </a:cubicBezTo>
                <a:cubicBezTo>
                  <a:pt x="889" y="18"/>
                  <a:pt x="1024" y="0"/>
                  <a:pt x="1179" y="18"/>
                </a:cubicBezTo>
                <a:cubicBezTo>
                  <a:pt x="1334" y="36"/>
                  <a:pt x="1533" y="76"/>
                  <a:pt x="1680" y="154"/>
                </a:cubicBezTo>
                <a:cubicBezTo>
                  <a:pt x="1827" y="232"/>
                  <a:pt x="1981" y="417"/>
                  <a:pt x="2060" y="486"/>
                </a:cubicBezTo>
              </a:path>
            </a:pathLst>
          </a:custGeom>
          <a:noFill/>
          <a:ln w="9525">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aphicFrame>
        <p:nvGraphicFramePr>
          <p:cNvPr id="24609" name="Object 5">
            <a:extLst>
              <a:ext uri="{FF2B5EF4-FFF2-40B4-BE49-F238E27FC236}">
                <a16:creationId xmlns:a16="http://schemas.microsoft.com/office/drawing/2014/main" id="{14CF5FE8-8DCA-4E6B-11A2-7939893470C8}"/>
              </a:ext>
            </a:extLst>
          </p:cNvPr>
          <p:cNvGraphicFramePr>
            <a:graphicFrameLocks noChangeAspect="1"/>
          </p:cNvGraphicFramePr>
          <p:nvPr/>
        </p:nvGraphicFramePr>
        <p:xfrm>
          <a:off x="6705600" y="6343650"/>
          <a:ext cx="304800" cy="273050"/>
        </p:xfrm>
        <a:graphic>
          <a:graphicData uri="http://schemas.openxmlformats.org/presentationml/2006/ole">
            <mc:AlternateContent xmlns:mc="http://schemas.openxmlformats.org/markup-compatibility/2006">
              <mc:Choice xmlns:v="urn:schemas-microsoft-com:vml" Requires="v">
                <p:oleObj name="Equation" r:id="rId8" imgW="5562600" imgH="4978400" progId="Equation.3">
                  <p:embed/>
                </p:oleObj>
              </mc:Choice>
              <mc:Fallback>
                <p:oleObj name="Equation" r:id="rId8" imgW="5562600" imgH="49784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05600" y="6343650"/>
                        <a:ext cx="304800"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4610" name="Text Box 41">
            <a:extLst>
              <a:ext uri="{FF2B5EF4-FFF2-40B4-BE49-F238E27FC236}">
                <a16:creationId xmlns:a16="http://schemas.microsoft.com/office/drawing/2014/main" id="{8FF85852-8D4E-E9CC-EBD3-D8402ED0E9EA}"/>
              </a:ext>
            </a:extLst>
          </p:cNvPr>
          <p:cNvSpPr txBox="1">
            <a:spLocks noChangeArrowheads="1"/>
          </p:cNvSpPr>
          <p:nvPr/>
        </p:nvSpPr>
        <p:spPr bwMode="auto">
          <a:xfrm rot="-1882992">
            <a:off x="4191000" y="4191000"/>
            <a:ext cx="1409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t>True solution</a:t>
            </a:r>
          </a:p>
        </p:txBody>
      </p:sp>
      <p:sp>
        <p:nvSpPr>
          <p:cNvPr id="24611" name="Text Box 42">
            <a:extLst>
              <a:ext uri="{FF2B5EF4-FFF2-40B4-BE49-F238E27FC236}">
                <a16:creationId xmlns:a16="http://schemas.microsoft.com/office/drawing/2014/main" id="{07373A94-E656-4B60-5E1F-33DBFAF47ED3}"/>
              </a:ext>
            </a:extLst>
          </p:cNvPr>
          <p:cNvSpPr txBox="1">
            <a:spLocks noChangeArrowheads="1"/>
          </p:cNvSpPr>
          <p:nvPr/>
        </p:nvSpPr>
        <p:spPr bwMode="auto">
          <a:xfrm>
            <a:off x="6096000" y="4114800"/>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B</a:t>
            </a:r>
          </a:p>
        </p:txBody>
      </p:sp>
      <p:sp>
        <p:nvSpPr>
          <p:cNvPr id="24612" name="Text Box 43">
            <a:extLst>
              <a:ext uri="{FF2B5EF4-FFF2-40B4-BE49-F238E27FC236}">
                <a16:creationId xmlns:a16="http://schemas.microsoft.com/office/drawing/2014/main" id="{B6F91EA7-603A-51EE-6B90-B33311D0B789}"/>
              </a:ext>
            </a:extLst>
          </p:cNvPr>
          <p:cNvSpPr txBox="1">
            <a:spLocks noChangeArrowheads="1"/>
          </p:cNvSpPr>
          <p:nvPr/>
        </p:nvSpPr>
        <p:spPr bwMode="auto">
          <a:xfrm>
            <a:off x="6324600" y="4419600"/>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C</a:t>
            </a:r>
          </a:p>
        </p:txBody>
      </p:sp>
      <p:sp>
        <p:nvSpPr>
          <p:cNvPr id="24613" name="Text Box 44">
            <a:extLst>
              <a:ext uri="{FF2B5EF4-FFF2-40B4-BE49-F238E27FC236}">
                <a16:creationId xmlns:a16="http://schemas.microsoft.com/office/drawing/2014/main" id="{C0E6C9CD-BD4F-B9CA-D26D-1D17A74F641F}"/>
              </a:ext>
            </a:extLst>
          </p:cNvPr>
          <p:cNvSpPr txBox="1">
            <a:spLocks noChangeArrowheads="1"/>
          </p:cNvSpPr>
          <p:nvPr/>
        </p:nvSpPr>
        <p:spPr bwMode="auto">
          <a:xfrm>
            <a:off x="6934200" y="5486400"/>
            <a:ext cx="307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E</a:t>
            </a:r>
          </a:p>
        </p:txBody>
      </p:sp>
      <p:sp>
        <p:nvSpPr>
          <p:cNvPr id="24614" name="Text Box 45">
            <a:extLst>
              <a:ext uri="{FF2B5EF4-FFF2-40B4-BE49-F238E27FC236}">
                <a16:creationId xmlns:a16="http://schemas.microsoft.com/office/drawing/2014/main" id="{A9459572-4075-F39A-702E-8E801F07D588}"/>
              </a:ext>
            </a:extLst>
          </p:cNvPr>
          <p:cNvSpPr txBox="1">
            <a:spLocks noChangeArrowheads="1"/>
          </p:cNvSpPr>
          <p:nvPr/>
        </p:nvSpPr>
        <p:spPr bwMode="auto">
          <a:xfrm>
            <a:off x="5867400" y="57912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A</a:t>
            </a:r>
          </a:p>
        </p:txBody>
      </p:sp>
      <p:sp>
        <p:nvSpPr>
          <p:cNvPr id="24615" name="Text Box 46">
            <a:extLst>
              <a:ext uri="{FF2B5EF4-FFF2-40B4-BE49-F238E27FC236}">
                <a16:creationId xmlns:a16="http://schemas.microsoft.com/office/drawing/2014/main" id="{12941C10-8F38-2AB8-7049-C9AA01C90522}"/>
              </a:ext>
            </a:extLst>
          </p:cNvPr>
          <p:cNvSpPr txBox="1">
            <a:spLocks noChangeArrowheads="1"/>
          </p:cNvSpPr>
          <p:nvPr/>
        </p:nvSpPr>
        <p:spPr bwMode="auto">
          <a:xfrm>
            <a:off x="5334000" y="60198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D</a:t>
            </a:r>
          </a:p>
        </p:txBody>
      </p:sp>
      <p:sp>
        <p:nvSpPr>
          <p:cNvPr id="24616" name="Text Box 47">
            <a:extLst>
              <a:ext uri="{FF2B5EF4-FFF2-40B4-BE49-F238E27FC236}">
                <a16:creationId xmlns:a16="http://schemas.microsoft.com/office/drawing/2014/main" id="{11B65546-526B-2FAB-FA84-9F5FF4CEAF84}"/>
              </a:ext>
            </a:extLst>
          </p:cNvPr>
          <p:cNvSpPr txBox="1">
            <a:spLocks noChangeArrowheads="1"/>
          </p:cNvSpPr>
          <p:nvPr/>
        </p:nvSpPr>
        <p:spPr bwMode="auto">
          <a:xfrm>
            <a:off x="7010400" y="3352800"/>
            <a:ext cx="1631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For the case with </a:t>
            </a:r>
          </a:p>
        </p:txBody>
      </p:sp>
      <p:graphicFrame>
        <p:nvGraphicFramePr>
          <p:cNvPr id="24617" name="Object 6">
            <a:extLst>
              <a:ext uri="{FF2B5EF4-FFF2-40B4-BE49-F238E27FC236}">
                <a16:creationId xmlns:a16="http://schemas.microsoft.com/office/drawing/2014/main" id="{A929274A-4F1D-612B-D54B-677102F5AE4D}"/>
              </a:ext>
            </a:extLst>
          </p:cNvPr>
          <p:cNvGraphicFramePr>
            <a:graphicFrameLocks noChangeAspect="1"/>
          </p:cNvGraphicFramePr>
          <p:nvPr/>
        </p:nvGraphicFramePr>
        <p:xfrm>
          <a:off x="7162800" y="3886200"/>
          <a:ext cx="1066800" cy="457200"/>
        </p:xfrm>
        <a:graphic>
          <a:graphicData uri="http://schemas.openxmlformats.org/presentationml/2006/ole">
            <mc:AlternateContent xmlns:mc="http://schemas.openxmlformats.org/markup-compatibility/2006">
              <mc:Choice xmlns:v="urn:schemas-microsoft-com:vml" Requires="v">
                <p:oleObj name="Equation" r:id="rId10" imgW="24574500" imgH="10528300" progId="Equation.3">
                  <p:embed/>
                </p:oleObj>
              </mc:Choice>
              <mc:Fallback>
                <p:oleObj name="Equation" r:id="rId10" imgW="24574500" imgH="105283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62800" y="3886200"/>
                        <a:ext cx="1066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63">
            <a:extLst>
              <a:ext uri="{FF2B5EF4-FFF2-40B4-BE49-F238E27FC236}">
                <a16:creationId xmlns:a16="http://schemas.microsoft.com/office/drawing/2014/main" id="{A61AC028-BB6D-1580-3544-B2D4BB92FDCF}"/>
              </a:ext>
            </a:extLst>
          </p:cNvPr>
          <p:cNvSpPr txBox="1">
            <a:spLocks noChangeArrowheads="1"/>
          </p:cNvSpPr>
          <p:nvPr/>
        </p:nvSpPr>
        <p:spPr bwMode="auto">
          <a:xfrm>
            <a:off x="6934200" y="4191000"/>
            <a:ext cx="23622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80000"/>
              </a:lnSpc>
              <a:spcBef>
                <a:spcPct val="0"/>
              </a:spcBef>
              <a:buFontTx/>
              <a:buNone/>
            </a:pPr>
            <a:r>
              <a:rPr lang="en-US" altLang="en-US" sz="1600"/>
              <a:t>0.2   0.4   0.6    0.8   1.0</a:t>
            </a:r>
          </a:p>
        </p:txBody>
      </p:sp>
      <p:sp>
        <p:nvSpPr>
          <p:cNvPr id="25602" name="Line 14">
            <a:extLst>
              <a:ext uri="{FF2B5EF4-FFF2-40B4-BE49-F238E27FC236}">
                <a16:creationId xmlns:a16="http://schemas.microsoft.com/office/drawing/2014/main" id="{AC434F9C-31FD-6C55-A92D-27002FCF9A57}"/>
              </a:ext>
            </a:extLst>
          </p:cNvPr>
          <p:cNvSpPr>
            <a:spLocks noChangeShapeType="1"/>
          </p:cNvSpPr>
          <p:nvPr/>
        </p:nvSpPr>
        <p:spPr bwMode="auto">
          <a:xfrm>
            <a:off x="685800" y="4343400"/>
            <a:ext cx="2362200" cy="0"/>
          </a:xfrm>
          <a:prstGeom prst="line">
            <a:avLst/>
          </a:prstGeom>
          <a:noFill/>
          <a:ln w="158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3" name="Line 15">
            <a:extLst>
              <a:ext uri="{FF2B5EF4-FFF2-40B4-BE49-F238E27FC236}">
                <a16:creationId xmlns:a16="http://schemas.microsoft.com/office/drawing/2014/main" id="{D7A96FFE-835D-8C66-0F08-118FDD03C1C8}"/>
              </a:ext>
            </a:extLst>
          </p:cNvPr>
          <p:cNvSpPr>
            <a:spLocks noChangeShapeType="1"/>
          </p:cNvSpPr>
          <p:nvPr/>
        </p:nvSpPr>
        <p:spPr bwMode="auto">
          <a:xfrm flipV="1">
            <a:off x="685800" y="1752600"/>
            <a:ext cx="0" cy="2590800"/>
          </a:xfrm>
          <a:prstGeom prst="line">
            <a:avLst/>
          </a:prstGeom>
          <a:noFill/>
          <a:ln w="158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4" name="Freeform 16">
            <a:extLst>
              <a:ext uri="{FF2B5EF4-FFF2-40B4-BE49-F238E27FC236}">
                <a16:creationId xmlns:a16="http://schemas.microsoft.com/office/drawing/2014/main" id="{FA7A0FCB-27CD-7179-7BC0-2349190446AE}"/>
              </a:ext>
            </a:extLst>
          </p:cNvPr>
          <p:cNvSpPr>
            <a:spLocks/>
          </p:cNvSpPr>
          <p:nvPr/>
        </p:nvSpPr>
        <p:spPr bwMode="auto">
          <a:xfrm>
            <a:off x="685800" y="4038600"/>
            <a:ext cx="307975" cy="304800"/>
          </a:xfrm>
          <a:custGeom>
            <a:avLst/>
            <a:gdLst>
              <a:gd name="T0" fmla="*/ 0 w 194"/>
              <a:gd name="T1" fmla="*/ 0 h 192"/>
              <a:gd name="T2" fmla="*/ 2147483646 w 194"/>
              <a:gd name="T3" fmla="*/ 2147483646 h 192"/>
              <a:gd name="T4" fmla="*/ 2147483646 w 194"/>
              <a:gd name="T5" fmla="*/ 2147483646 h 192"/>
              <a:gd name="T6" fmla="*/ 0 60000 65536"/>
              <a:gd name="T7" fmla="*/ 0 60000 65536"/>
              <a:gd name="T8" fmla="*/ 0 60000 65536"/>
              <a:gd name="T9" fmla="*/ 0 w 194"/>
              <a:gd name="T10" fmla="*/ 0 h 192"/>
              <a:gd name="T11" fmla="*/ 194 w 194"/>
              <a:gd name="T12" fmla="*/ 192 h 192"/>
            </a:gdLst>
            <a:ahLst/>
            <a:cxnLst>
              <a:cxn ang="T6">
                <a:pos x="T0" y="T1"/>
              </a:cxn>
              <a:cxn ang="T7">
                <a:pos x="T2" y="T3"/>
              </a:cxn>
              <a:cxn ang="T8">
                <a:pos x="T4" y="T5"/>
              </a:cxn>
            </a:cxnLst>
            <a:rect l="T9" t="T10" r="T11" b="T12"/>
            <a:pathLst>
              <a:path w="194" h="192">
                <a:moveTo>
                  <a:pt x="0" y="0"/>
                </a:moveTo>
                <a:cubicBezTo>
                  <a:pt x="27" y="11"/>
                  <a:pt x="130" y="33"/>
                  <a:pt x="162" y="65"/>
                </a:cubicBezTo>
                <a:cubicBezTo>
                  <a:pt x="194" y="97"/>
                  <a:pt x="186" y="166"/>
                  <a:pt x="192" y="192"/>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05" name="Freeform 17">
            <a:extLst>
              <a:ext uri="{FF2B5EF4-FFF2-40B4-BE49-F238E27FC236}">
                <a16:creationId xmlns:a16="http://schemas.microsoft.com/office/drawing/2014/main" id="{A2505867-3526-00FC-C850-6EB199710C5B}"/>
              </a:ext>
            </a:extLst>
          </p:cNvPr>
          <p:cNvSpPr>
            <a:spLocks/>
          </p:cNvSpPr>
          <p:nvPr/>
        </p:nvSpPr>
        <p:spPr bwMode="auto">
          <a:xfrm>
            <a:off x="715963" y="3765550"/>
            <a:ext cx="579437" cy="577850"/>
          </a:xfrm>
          <a:custGeom>
            <a:avLst/>
            <a:gdLst>
              <a:gd name="T0" fmla="*/ 0 w 365"/>
              <a:gd name="T1" fmla="*/ 0 h 364"/>
              <a:gd name="T2" fmla="*/ 2147483646 w 365"/>
              <a:gd name="T3" fmla="*/ 2147483646 h 364"/>
              <a:gd name="T4" fmla="*/ 2147483646 w 365"/>
              <a:gd name="T5" fmla="*/ 2147483646 h 364"/>
              <a:gd name="T6" fmla="*/ 0 60000 65536"/>
              <a:gd name="T7" fmla="*/ 0 60000 65536"/>
              <a:gd name="T8" fmla="*/ 0 60000 65536"/>
              <a:gd name="T9" fmla="*/ 0 w 365"/>
              <a:gd name="T10" fmla="*/ 0 h 364"/>
              <a:gd name="T11" fmla="*/ 365 w 365"/>
              <a:gd name="T12" fmla="*/ 364 h 364"/>
            </a:gdLst>
            <a:ahLst/>
            <a:cxnLst>
              <a:cxn ang="T6">
                <a:pos x="T0" y="T1"/>
              </a:cxn>
              <a:cxn ang="T7">
                <a:pos x="T2" y="T3"/>
              </a:cxn>
              <a:cxn ang="T8">
                <a:pos x="T4" y="T5"/>
              </a:cxn>
            </a:cxnLst>
            <a:rect l="T9" t="T10" r="T11" b="T12"/>
            <a:pathLst>
              <a:path w="365" h="364">
                <a:moveTo>
                  <a:pt x="0" y="0"/>
                </a:moveTo>
                <a:cubicBezTo>
                  <a:pt x="43" y="17"/>
                  <a:pt x="197" y="40"/>
                  <a:pt x="258" y="101"/>
                </a:cubicBezTo>
                <a:cubicBezTo>
                  <a:pt x="319" y="162"/>
                  <a:pt x="343" y="309"/>
                  <a:pt x="365" y="364"/>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06" name="Freeform 18">
            <a:extLst>
              <a:ext uri="{FF2B5EF4-FFF2-40B4-BE49-F238E27FC236}">
                <a16:creationId xmlns:a16="http://schemas.microsoft.com/office/drawing/2014/main" id="{428B61D4-B348-F68A-C744-0B5B94F93369}"/>
              </a:ext>
            </a:extLst>
          </p:cNvPr>
          <p:cNvSpPr>
            <a:spLocks/>
          </p:cNvSpPr>
          <p:nvPr/>
        </p:nvSpPr>
        <p:spPr bwMode="auto">
          <a:xfrm>
            <a:off x="762000" y="3581400"/>
            <a:ext cx="728663" cy="765175"/>
          </a:xfrm>
          <a:custGeom>
            <a:avLst/>
            <a:gdLst>
              <a:gd name="T0" fmla="*/ 0 w 459"/>
              <a:gd name="T1" fmla="*/ 0 h 482"/>
              <a:gd name="T2" fmla="*/ 2147483646 w 459"/>
              <a:gd name="T3" fmla="*/ 2147483646 h 482"/>
              <a:gd name="T4" fmla="*/ 2147483646 w 459"/>
              <a:gd name="T5" fmla="*/ 2147483646 h 482"/>
              <a:gd name="T6" fmla="*/ 2147483646 w 459"/>
              <a:gd name="T7" fmla="*/ 2147483646 h 482"/>
              <a:gd name="T8" fmla="*/ 0 60000 65536"/>
              <a:gd name="T9" fmla="*/ 0 60000 65536"/>
              <a:gd name="T10" fmla="*/ 0 60000 65536"/>
              <a:gd name="T11" fmla="*/ 0 60000 65536"/>
              <a:gd name="T12" fmla="*/ 0 w 459"/>
              <a:gd name="T13" fmla="*/ 0 h 482"/>
              <a:gd name="T14" fmla="*/ 459 w 459"/>
              <a:gd name="T15" fmla="*/ 482 h 482"/>
            </a:gdLst>
            <a:ahLst/>
            <a:cxnLst>
              <a:cxn ang="T8">
                <a:pos x="T0" y="T1"/>
              </a:cxn>
              <a:cxn ang="T9">
                <a:pos x="T2" y="T3"/>
              </a:cxn>
              <a:cxn ang="T10">
                <a:pos x="T4" y="T5"/>
              </a:cxn>
              <a:cxn ang="T11">
                <a:pos x="T6" y="T7"/>
              </a:cxn>
            </a:cxnLst>
            <a:rect l="T12" t="T13" r="T14" b="T15"/>
            <a:pathLst>
              <a:path w="459" h="482">
                <a:moveTo>
                  <a:pt x="0" y="0"/>
                </a:moveTo>
                <a:cubicBezTo>
                  <a:pt x="35" y="11"/>
                  <a:pt x="148" y="34"/>
                  <a:pt x="208" y="68"/>
                </a:cubicBezTo>
                <a:cubicBezTo>
                  <a:pt x="268" y="102"/>
                  <a:pt x="315" y="135"/>
                  <a:pt x="357" y="204"/>
                </a:cubicBezTo>
                <a:cubicBezTo>
                  <a:pt x="399" y="273"/>
                  <a:pt x="438" y="424"/>
                  <a:pt x="459" y="482"/>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07" name="Freeform 19">
            <a:extLst>
              <a:ext uri="{FF2B5EF4-FFF2-40B4-BE49-F238E27FC236}">
                <a16:creationId xmlns:a16="http://schemas.microsoft.com/office/drawing/2014/main" id="{D91A5A1E-074B-C088-23D3-11D61131E944}"/>
              </a:ext>
            </a:extLst>
          </p:cNvPr>
          <p:cNvSpPr>
            <a:spLocks/>
          </p:cNvSpPr>
          <p:nvPr/>
        </p:nvSpPr>
        <p:spPr bwMode="auto">
          <a:xfrm>
            <a:off x="695325" y="3389313"/>
            <a:ext cx="981075" cy="954087"/>
          </a:xfrm>
          <a:custGeom>
            <a:avLst/>
            <a:gdLst>
              <a:gd name="T0" fmla="*/ 0 w 618"/>
              <a:gd name="T1" fmla="*/ 0 h 601"/>
              <a:gd name="T2" fmla="*/ 2147483646 w 618"/>
              <a:gd name="T3" fmla="*/ 2147483646 h 601"/>
              <a:gd name="T4" fmla="*/ 2147483646 w 618"/>
              <a:gd name="T5" fmla="*/ 2147483646 h 601"/>
              <a:gd name="T6" fmla="*/ 2147483646 w 618"/>
              <a:gd name="T7" fmla="*/ 2147483646 h 601"/>
              <a:gd name="T8" fmla="*/ 0 60000 65536"/>
              <a:gd name="T9" fmla="*/ 0 60000 65536"/>
              <a:gd name="T10" fmla="*/ 0 60000 65536"/>
              <a:gd name="T11" fmla="*/ 0 60000 65536"/>
              <a:gd name="T12" fmla="*/ 0 w 618"/>
              <a:gd name="T13" fmla="*/ 0 h 601"/>
              <a:gd name="T14" fmla="*/ 618 w 618"/>
              <a:gd name="T15" fmla="*/ 601 h 601"/>
            </a:gdLst>
            <a:ahLst/>
            <a:cxnLst>
              <a:cxn ang="T8">
                <a:pos x="T0" y="T1"/>
              </a:cxn>
              <a:cxn ang="T9">
                <a:pos x="T2" y="T3"/>
              </a:cxn>
              <a:cxn ang="T10">
                <a:pos x="T4" y="T5"/>
              </a:cxn>
              <a:cxn ang="T11">
                <a:pos x="T6" y="T7"/>
              </a:cxn>
            </a:cxnLst>
            <a:rect l="T12" t="T13" r="T14" b="T15"/>
            <a:pathLst>
              <a:path w="618" h="601">
                <a:moveTo>
                  <a:pt x="0" y="0"/>
                </a:moveTo>
                <a:cubicBezTo>
                  <a:pt x="44" y="11"/>
                  <a:pt x="179" y="30"/>
                  <a:pt x="264" y="74"/>
                </a:cubicBezTo>
                <a:cubicBezTo>
                  <a:pt x="349" y="118"/>
                  <a:pt x="449" y="176"/>
                  <a:pt x="508" y="264"/>
                </a:cubicBezTo>
                <a:cubicBezTo>
                  <a:pt x="567" y="352"/>
                  <a:pt x="595" y="531"/>
                  <a:pt x="618" y="601"/>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08" name="Freeform 20">
            <a:extLst>
              <a:ext uri="{FF2B5EF4-FFF2-40B4-BE49-F238E27FC236}">
                <a16:creationId xmlns:a16="http://schemas.microsoft.com/office/drawing/2014/main" id="{98D2C0E2-627B-8739-2AE2-5C556B089116}"/>
              </a:ext>
            </a:extLst>
          </p:cNvPr>
          <p:cNvSpPr>
            <a:spLocks/>
          </p:cNvSpPr>
          <p:nvPr/>
        </p:nvSpPr>
        <p:spPr bwMode="auto">
          <a:xfrm>
            <a:off x="685800" y="3200400"/>
            <a:ext cx="1157288" cy="1143000"/>
          </a:xfrm>
          <a:custGeom>
            <a:avLst/>
            <a:gdLst>
              <a:gd name="T0" fmla="*/ 0 w 729"/>
              <a:gd name="T1" fmla="*/ 0 h 720"/>
              <a:gd name="T2" fmla="*/ 2147483646 w 729"/>
              <a:gd name="T3" fmla="*/ 2147483646 h 720"/>
              <a:gd name="T4" fmla="*/ 2147483646 w 729"/>
              <a:gd name="T5" fmla="*/ 2147483646 h 720"/>
              <a:gd name="T6" fmla="*/ 2147483646 w 729"/>
              <a:gd name="T7" fmla="*/ 2147483646 h 720"/>
              <a:gd name="T8" fmla="*/ 2147483646 w 729"/>
              <a:gd name="T9" fmla="*/ 2147483646 h 720"/>
              <a:gd name="T10" fmla="*/ 0 60000 65536"/>
              <a:gd name="T11" fmla="*/ 0 60000 65536"/>
              <a:gd name="T12" fmla="*/ 0 60000 65536"/>
              <a:gd name="T13" fmla="*/ 0 60000 65536"/>
              <a:gd name="T14" fmla="*/ 0 60000 65536"/>
              <a:gd name="T15" fmla="*/ 0 w 729"/>
              <a:gd name="T16" fmla="*/ 0 h 720"/>
              <a:gd name="T17" fmla="*/ 729 w 729"/>
              <a:gd name="T18" fmla="*/ 720 h 720"/>
            </a:gdLst>
            <a:ahLst/>
            <a:cxnLst>
              <a:cxn ang="T10">
                <a:pos x="T0" y="T1"/>
              </a:cxn>
              <a:cxn ang="T11">
                <a:pos x="T2" y="T3"/>
              </a:cxn>
              <a:cxn ang="T12">
                <a:pos x="T4" y="T5"/>
              </a:cxn>
              <a:cxn ang="T13">
                <a:pos x="T6" y="T7"/>
              </a:cxn>
              <a:cxn ang="T14">
                <a:pos x="T8" y="T9"/>
              </a:cxn>
            </a:cxnLst>
            <a:rect l="T15" t="T16" r="T17" b="T18"/>
            <a:pathLst>
              <a:path w="729" h="720">
                <a:moveTo>
                  <a:pt x="0" y="0"/>
                </a:moveTo>
                <a:cubicBezTo>
                  <a:pt x="55" y="15"/>
                  <a:pt x="236" y="44"/>
                  <a:pt x="331" y="91"/>
                </a:cubicBezTo>
                <a:cubicBezTo>
                  <a:pt x="426" y="138"/>
                  <a:pt x="506" y="204"/>
                  <a:pt x="568" y="281"/>
                </a:cubicBezTo>
                <a:cubicBezTo>
                  <a:pt x="630" y="358"/>
                  <a:pt x="679" y="479"/>
                  <a:pt x="704" y="552"/>
                </a:cubicBezTo>
                <a:cubicBezTo>
                  <a:pt x="729" y="625"/>
                  <a:pt x="717" y="685"/>
                  <a:pt x="720" y="720"/>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09" name="Freeform 21">
            <a:extLst>
              <a:ext uri="{FF2B5EF4-FFF2-40B4-BE49-F238E27FC236}">
                <a16:creationId xmlns:a16="http://schemas.microsoft.com/office/drawing/2014/main" id="{FE73899C-7202-6AAE-C007-27F94E1B7EB2}"/>
              </a:ext>
            </a:extLst>
          </p:cNvPr>
          <p:cNvSpPr>
            <a:spLocks/>
          </p:cNvSpPr>
          <p:nvPr/>
        </p:nvSpPr>
        <p:spPr bwMode="auto">
          <a:xfrm>
            <a:off x="685800" y="3048000"/>
            <a:ext cx="1343025" cy="1319213"/>
          </a:xfrm>
          <a:custGeom>
            <a:avLst/>
            <a:gdLst>
              <a:gd name="T0" fmla="*/ 0 w 846"/>
              <a:gd name="T1" fmla="*/ 0 h 831"/>
              <a:gd name="T2" fmla="*/ 2147483646 w 846"/>
              <a:gd name="T3" fmla="*/ 2147483646 h 831"/>
              <a:gd name="T4" fmla="*/ 2147483646 w 846"/>
              <a:gd name="T5" fmla="*/ 2147483646 h 831"/>
              <a:gd name="T6" fmla="*/ 2147483646 w 846"/>
              <a:gd name="T7" fmla="*/ 2147483646 h 831"/>
              <a:gd name="T8" fmla="*/ 2147483646 w 846"/>
              <a:gd name="T9" fmla="*/ 2147483646 h 831"/>
              <a:gd name="T10" fmla="*/ 0 60000 65536"/>
              <a:gd name="T11" fmla="*/ 0 60000 65536"/>
              <a:gd name="T12" fmla="*/ 0 60000 65536"/>
              <a:gd name="T13" fmla="*/ 0 60000 65536"/>
              <a:gd name="T14" fmla="*/ 0 60000 65536"/>
              <a:gd name="T15" fmla="*/ 0 w 846"/>
              <a:gd name="T16" fmla="*/ 0 h 831"/>
              <a:gd name="T17" fmla="*/ 846 w 846"/>
              <a:gd name="T18" fmla="*/ 831 h 831"/>
            </a:gdLst>
            <a:ahLst/>
            <a:cxnLst>
              <a:cxn ang="T10">
                <a:pos x="T0" y="T1"/>
              </a:cxn>
              <a:cxn ang="T11">
                <a:pos x="T2" y="T3"/>
              </a:cxn>
              <a:cxn ang="T12">
                <a:pos x="T4" y="T5"/>
              </a:cxn>
              <a:cxn ang="T13">
                <a:pos x="T6" y="T7"/>
              </a:cxn>
              <a:cxn ang="T14">
                <a:pos x="T8" y="T9"/>
              </a:cxn>
            </a:cxnLst>
            <a:rect l="T15" t="T16" r="T17" b="T18"/>
            <a:pathLst>
              <a:path w="846" h="831">
                <a:moveTo>
                  <a:pt x="0" y="0"/>
                </a:moveTo>
                <a:cubicBezTo>
                  <a:pt x="61" y="14"/>
                  <a:pt x="258" y="35"/>
                  <a:pt x="365" y="86"/>
                </a:cubicBezTo>
                <a:cubicBezTo>
                  <a:pt x="472" y="137"/>
                  <a:pt x="568" y="220"/>
                  <a:pt x="643" y="309"/>
                </a:cubicBezTo>
                <a:cubicBezTo>
                  <a:pt x="718" y="398"/>
                  <a:pt x="778" y="534"/>
                  <a:pt x="812" y="621"/>
                </a:cubicBezTo>
                <a:cubicBezTo>
                  <a:pt x="846" y="708"/>
                  <a:pt x="839" y="787"/>
                  <a:pt x="846" y="831"/>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0" name="Freeform 22">
            <a:extLst>
              <a:ext uri="{FF2B5EF4-FFF2-40B4-BE49-F238E27FC236}">
                <a16:creationId xmlns:a16="http://schemas.microsoft.com/office/drawing/2014/main" id="{121AC916-0EF5-5CFB-162E-7FD02AF3D854}"/>
              </a:ext>
            </a:extLst>
          </p:cNvPr>
          <p:cNvSpPr>
            <a:spLocks/>
          </p:cNvSpPr>
          <p:nvPr/>
        </p:nvSpPr>
        <p:spPr bwMode="auto">
          <a:xfrm>
            <a:off x="685800" y="2895600"/>
            <a:ext cx="1493838" cy="1417638"/>
          </a:xfrm>
          <a:custGeom>
            <a:avLst/>
            <a:gdLst>
              <a:gd name="T0" fmla="*/ 0 w 941"/>
              <a:gd name="T1" fmla="*/ 0 h 893"/>
              <a:gd name="T2" fmla="*/ 2147483646 w 941"/>
              <a:gd name="T3" fmla="*/ 2147483646 h 893"/>
              <a:gd name="T4" fmla="*/ 2147483646 w 941"/>
              <a:gd name="T5" fmla="*/ 2147483646 h 893"/>
              <a:gd name="T6" fmla="*/ 2147483646 w 941"/>
              <a:gd name="T7" fmla="*/ 2147483646 h 893"/>
              <a:gd name="T8" fmla="*/ 2147483646 w 941"/>
              <a:gd name="T9" fmla="*/ 2147483646 h 893"/>
              <a:gd name="T10" fmla="*/ 0 60000 65536"/>
              <a:gd name="T11" fmla="*/ 0 60000 65536"/>
              <a:gd name="T12" fmla="*/ 0 60000 65536"/>
              <a:gd name="T13" fmla="*/ 0 60000 65536"/>
              <a:gd name="T14" fmla="*/ 0 60000 65536"/>
              <a:gd name="T15" fmla="*/ 0 w 941"/>
              <a:gd name="T16" fmla="*/ 0 h 893"/>
              <a:gd name="T17" fmla="*/ 941 w 941"/>
              <a:gd name="T18" fmla="*/ 893 h 893"/>
            </a:gdLst>
            <a:ahLst/>
            <a:cxnLst>
              <a:cxn ang="T10">
                <a:pos x="T0" y="T1"/>
              </a:cxn>
              <a:cxn ang="T11">
                <a:pos x="T2" y="T3"/>
              </a:cxn>
              <a:cxn ang="T12">
                <a:pos x="T4" y="T5"/>
              </a:cxn>
              <a:cxn ang="T13">
                <a:pos x="T6" y="T7"/>
              </a:cxn>
              <a:cxn ang="T14">
                <a:pos x="T8" y="T9"/>
              </a:cxn>
            </a:cxnLst>
            <a:rect l="T15" t="T16" r="T17" b="T18"/>
            <a:pathLst>
              <a:path w="941" h="893">
                <a:moveTo>
                  <a:pt x="0" y="0"/>
                </a:moveTo>
                <a:cubicBezTo>
                  <a:pt x="69" y="17"/>
                  <a:pt x="291" y="43"/>
                  <a:pt x="412" y="101"/>
                </a:cubicBezTo>
                <a:cubicBezTo>
                  <a:pt x="533" y="159"/>
                  <a:pt x="645" y="260"/>
                  <a:pt x="724" y="351"/>
                </a:cubicBezTo>
                <a:cubicBezTo>
                  <a:pt x="803" y="442"/>
                  <a:pt x="851" y="559"/>
                  <a:pt x="887" y="649"/>
                </a:cubicBezTo>
                <a:cubicBezTo>
                  <a:pt x="923" y="739"/>
                  <a:pt x="930" y="842"/>
                  <a:pt x="941" y="893"/>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1" name="Freeform 23">
            <a:extLst>
              <a:ext uri="{FF2B5EF4-FFF2-40B4-BE49-F238E27FC236}">
                <a16:creationId xmlns:a16="http://schemas.microsoft.com/office/drawing/2014/main" id="{6244385F-4BB7-4024-C991-F281E4FB048D}"/>
              </a:ext>
            </a:extLst>
          </p:cNvPr>
          <p:cNvSpPr>
            <a:spLocks/>
          </p:cNvSpPr>
          <p:nvPr/>
        </p:nvSpPr>
        <p:spPr bwMode="auto">
          <a:xfrm>
            <a:off x="715963" y="2711450"/>
            <a:ext cx="1646237" cy="1631950"/>
          </a:xfrm>
          <a:custGeom>
            <a:avLst/>
            <a:gdLst>
              <a:gd name="T0" fmla="*/ 0 w 1037"/>
              <a:gd name="T1" fmla="*/ 0 h 1028"/>
              <a:gd name="T2" fmla="*/ 2147483646 w 1037"/>
              <a:gd name="T3" fmla="*/ 2147483646 h 1028"/>
              <a:gd name="T4" fmla="*/ 2147483646 w 1037"/>
              <a:gd name="T5" fmla="*/ 2147483646 h 1028"/>
              <a:gd name="T6" fmla="*/ 2147483646 w 1037"/>
              <a:gd name="T7" fmla="*/ 2147483646 h 1028"/>
              <a:gd name="T8" fmla="*/ 2147483646 w 1037"/>
              <a:gd name="T9" fmla="*/ 2147483646 h 1028"/>
              <a:gd name="T10" fmla="*/ 0 60000 65536"/>
              <a:gd name="T11" fmla="*/ 0 60000 65536"/>
              <a:gd name="T12" fmla="*/ 0 60000 65536"/>
              <a:gd name="T13" fmla="*/ 0 60000 65536"/>
              <a:gd name="T14" fmla="*/ 0 60000 65536"/>
              <a:gd name="T15" fmla="*/ 0 w 1037"/>
              <a:gd name="T16" fmla="*/ 0 h 1028"/>
              <a:gd name="T17" fmla="*/ 1037 w 1037"/>
              <a:gd name="T18" fmla="*/ 1028 h 1028"/>
            </a:gdLst>
            <a:ahLst/>
            <a:cxnLst>
              <a:cxn ang="T10">
                <a:pos x="T0" y="T1"/>
              </a:cxn>
              <a:cxn ang="T11">
                <a:pos x="T2" y="T3"/>
              </a:cxn>
              <a:cxn ang="T12">
                <a:pos x="T4" y="T5"/>
              </a:cxn>
              <a:cxn ang="T13">
                <a:pos x="T6" y="T7"/>
              </a:cxn>
              <a:cxn ang="T14">
                <a:pos x="T8" y="T9"/>
              </a:cxn>
            </a:cxnLst>
            <a:rect l="T15" t="T16" r="T17" b="T18"/>
            <a:pathLst>
              <a:path w="1037" h="1028">
                <a:moveTo>
                  <a:pt x="0" y="0"/>
                </a:moveTo>
                <a:cubicBezTo>
                  <a:pt x="56" y="10"/>
                  <a:pt x="223" y="21"/>
                  <a:pt x="339" y="67"/>
                </a:cubicBezTo>
                <a:cubicBezTo>
                  <a:pt x="455" y="113"/>
                  <a:pt x="595" y="175"/>
                  <a:pt x="698" y="278"/>
                </a:cubicBezTo>
                <a:cubicBezTo>
                  <a:pt x="801" y="381"/>
                  <a:pt x="900" y="559"/>
                  <a:pt x="956" y="684"/>
                </a:cubicBezTo>
                <a:cubicBezTo>
                  <a:pt x="1012" y="809"/>
                  <a:pt x="1020" y="956"/>
                  <a:pt x="1037" y="1028"/>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2" name="Freeform 24">
            <a:extLst>
              <a:ext uri="{FF2B5EF4-FFF2-40B4-BE49-F238E27FC236}">
                <a16:creationId xmlns:a16="http://schemas.microsoft.com/office/drawing/2014/main" id="{60F7D2F6-07EF-65A7-0339-07913ABC01DB}"/>
              </a:ext>
            </a:extLst>
          </p:cNvPr>
          <p:cNvSpPr>
            <a:spLocks/>
          </p:cNvSpPr>
          <p:nvPr/>
        </p:nvSpPr>
        <p:spPr bwMode="auto">
          <a:xfrm>
            <a:off x="685800" y="2514600"/>
            <a:ext cx="1870075" cy="1820863"/>
          </a:xfrm>
          <a:custGeom>
            <a:avLst/>
            <a:gdLst>
              <a:gd name="T0" fmla="*/ 0 w 1178"/>
              <a:gd name="T1" fmla="*/ 0 h 1147"/>
              <a:gd name="T2" fmla="*/ 2147483646 w 1178"/>
              <a:gd name="T3" fmla="*/ 2147483646 h 1147"/>
              <a:gd name="T4" fmla="*/ 2147483646 w 1178"/>
              <a:gd name="T5" fmla="*/ 2147483646 h 1147"/>
              <a:gd name="T6" fmla="*/ 2147483646 w 1178"/>
              <a:gd name="T7" fmla="*/ 2147483646 h 1147"/>
              <a:gd name="T8" fmla="*/ 2147483646 w 1178"/>
              <a:gd name="T9" fmla="*/ 2147483646 h 1147"/>
              <a:gd name="T10" fmla="*/ 0 60000 65536"/>
              <a:gd name="T11" fmla="*/ 0 60000 65536"/>
              <a:gd name="T12" fmla="*/ 0 60000 65536"/>
              <a:gd name="T13" fmla="*/ 0 60000 65536"/>
              <a:gd name="T14" fmla="*/ 0 60000 65536"/>
              <a:gd name="T15" fmla="*/ 0 w 1178"/>
              <a:gd name="T16" fmla="*/ 0 h 1147"/>
              <a:gd name="T17" fmla="*/ 1178 w 1178"/>
              <a:gd name="T18" fmla="*/ 1147 h 1147"/>
            </a:gdLst>
            <a:ahLst/>
            <a:cxnLst>
              <a:cxn ang="T10">
                <a:pos x="T0" y="T1"/>
              </a:cxn>
              <a:cxn ang="T11">
                <a:pos x="T2" y="T3"/>
              </a:cxn>
              <a:cxn ang="T12">
                <a:pos x="T4" y="T5"/>
              </a:cxn>
              <a:cxn ang="T13">
                <a:pos x="T6" y="T7"/>
              </a:cxn>
              <a:cxn ang="T14">
                <a:pos x="T8" y="T9"/>
              </a:cxn>
            </a:cxnLst>
            <a:rect l="T15" t="T16" r="T17" b="T18"/>
            <a:pathLst>
              <a:path w="1178" h="1147">
                <a:moveTo>
                  <a:pt x="0" y="0"/>
                </a:moveTo>
                <a:cubicBezTo>
                  <a:pt x="71" y="14"/>
                  <a:pt x="291" y="30"/>
                  <a:pt x="426" y="83"/>
                </a:cubicBezTo>
                <a:cubicBezTo>
                  <a:pt x="561" y="136"/>
                  <a:pt x="698" y="199"/>
                  <a:pt x="812" y="320"/>
                </a:cubicBezTo>
                <a:cubicBezTo>
                  <a:pt x="926" y="441"/>
                  <a:pt x="1049" y="670"/>
                  <a:pt x="1110" y="808"/>
                </a:cubicBezTo>
                <a:cubicBezTo>
                  <a:pt x="1171" y="946"/>
                  <a:pt x="1164" y="1077"/>
                  <a:pt x="1178" y="1147"/>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3" name="Freeform 25">
            <a:extLst>
              <a:ext uri="{FF2B5EF4-FFF2-40B4-BE49-F238E27FC236}">
                <a16:creationId xmlns:a16="http://schemas.microsoft.com/office/drawing/2014/main" id="{1DD557D4-C924-F825-7999-1DA4A7F9D01C}"/>
              </a:ext>
            </a:extLst>
          </p:cNvPr>
          <p:cNvSpPr>
            <a:spLocks/>
          </p:cNvSpPr>
          <p:nvPr/>
        </p:nvSpPr>
        <p:spPr bwMode="auto">
          <a:xfrm>
            <a:off x="685800" y="2362200"/>
            <a:ext cx="2043113" cy="1951038"/>
          </a:xfrm>
          <a:custGeom>
            <a:avLst/>
            <a:gdLst>
              <a:gd name="T0" fmla="*/ 0 w 1287"/>
              <a:gd name="T1" fmla="*/ 0 h 1229"/>
              <a:gd name="T2" fmla="*/ 2147483646 w 1287"/>
              <a:gd name="T3" fmla="*/ 2147483646 h 1229"/>
              <a:gd name="T4" fmla="*/ 2147483646 w 1287"/>
              <a:gd name="T5" fmla="*/ 2147483646 h 1229"/>
              <a:gd name="T6" fmla="*/ 2147483646 w 1287"/>
              <a:gd name="T7" fmla="*/ 2147483646 h 1229"/>
              <a:gd name="T8" fmla="*/ 2147483646 w 1287"/>
              <a:gd name="T9" fmla="*/ 2147483646 h 1229"/>
              <a:gd name="T10" fmla="*/ 0 60000 65536"/>
              <a:gd name="T11" fmla="*/ 0 60000 65536"/>
              <a:gd name="T12" fmla="*/ 0 60000 65536"/>
              <a:gd name="T13" fmla="*/ 0 60000 65536"/>
              <a:gd name="T14" fmla="*/ 0 60000 65536"/>
              <a:gd name="T15" fmla="*/ 0 w 1287"/>
              <a:gd name="T16" fmla="*/ 0 h 1229"/>
              <a:gd name="T17" fmla="*/ 1287 w 1287"/>
              <a:gd name="T18" fmla="*/ 1229 h 1229"/>
            </a:gdLst>
            <a:ahLst/>
            <a:cxnLst>
              <a:cxn ang="T10">
                <a:pos x="T0" y="T1"/>
              </a:cxn>
              <a:cxn ang="T11">
                <a:pos x="T2" y="T3"/>
              </a:cxn>
              <a:cxn ang="T12">
                <a:pos x="T4" y="T5"/>
              </a:cxn>
              <a:cxn ang="T13">
                <a:pos x="T6" y="T7"/>
              </a:cxn>
              <a:cxn ang="T14">
                <a:pos x="T8" y="T9"/>
              </a:cxn>
            </a:cxnLst>
            <a:rect l="T15" t="T16" r="T17" b="T18"/>
            <a:pathLst>
              <a:path w="1287" h="1229">
                <a:moveTo>
                  <a:pt x="0" y="0"/>
                </a:moveTo>
                <a:cubicBezTo>
                  <a:pt x="79" y="15"/>
                  <a:pt x="321" y="28"/>
                  <a:pt x="473" y="91"/>
                </a:cubicBezTo>
                <a:cubicBezTo>
                  <a:pt x="625" y="154"/>
                  <a:pt x="789" y="240"/>
                  <a:pt x="914" y="376"/>
                </a:cubicBezTo>
                <a:cubicBezTo>
                  <a:pt x="1039" y="512"/>
                  <a:pt x="1163" y="762"/>
                  <a:pt x="1225" y="904"/>
                </a:cubicBezTo>
                <a:cubicBezTo>
                  <a:pt x="1287" y="1046"/>
                  <a:pt x="1273" y="1161"/>
                  <a:pt x="1286" y="1229"/>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4" name="Freeform 26">
            <a:extLst>
              <a:ext uri="{FF2B5EF4-FFF2-40B4-BE49-F238E27FC236}">
                <a16:creationId xmlns:a16="http://schemas.microsoft.com/office/drawing/2014/main" id="{F1499F24-E58A-AA8D-A618-6CB2DEEA0FDF}"/>
              </a:ext>
            </a:extLst>
          </p:cNvPr>
          <p:cNvSpPr>
            <a:spLocks/>
          </p:cNvSpPr>
          <p:nvPr/>
        </p:nvSpPr>
        <p:spPr bwMode="auto">
          <a:xfrm>
            <a:off x="1295400" y="2286000"/>
            <a:ext cx="1524000" cy="1524000"/>
          </a:xfrm>
          <a:custGeom>
            <a:avLst/>
            <a:gdLst>
              <a:gd name="T0" fmla="*/ 0 w 960"/>
              <a:gd name="T1" fmla="*/ 0 h 960"/>
              <a:gd name="T2" fmla="*/ 2147483646 w 960"/>
              <a:gd name="T3" fmla="*/ 2147483646 h 960"/>
              <a:gd name="T4" fmla="*/ 2147483646 w 960"/>
              <a:gd name="T5" fmla="*/ 2147483646 h 960"/>
              <a:gd name="T6" fmla="*/ 2147483646 w 960"/>
              <a:gd name="T7" fmla="*/ 2147483646 h 960"/>
              <a:gd name="T8" fmla="*/ 2147483646 w 960"/>
              <a:gd name="T9" fmla="*/ 2147483646 h 960"/>
              <a:gd name="T10" fmla="*/ 0 60000 65536"/>
              <a:gd name="T11" fmla="*/ 0 60000 65536"/>
              <a:gd name="T12" fmla="*/ 0 60000 65536"/>
              <a:gd name="T13" fmla="*/ 0 60000 65536"/>
              <a:gd name="T14" fmla="*/ 0 60000 65536"/>
              <a:gd name="T15" fmla="*/ 0 w 960"/>
              <a:gd name="T16" fmla="*/ 0 h 960"/>
              <a:gd name="T17" fmla="*/ 960 w 960"/>
              <a:gd name="T18" fmla="*/ 960 h 960"/>
            </a:gdLst>
            <a:ahLst/>
            <a:cxnLst>
              <a:cxn ang="T10">
                <a:pos x="T0" y="T1"/>
              </a:cxn>
              <a:cxn ang="T11">
                <a:pos x="T2" y="T3"/>
              </a:cxn>
              <a:cxn ang="T12">
                <a:pos x="T4" y="T5"/>
              </a:cxn>
              <a:cxn ang="T13">
                <a:pos x="T6" y="T7"/>
              </a:cxn>
              <a:cxn ang="T14">
                <a:pos x="T8" y="T9"/>
              </a:cxn>
            </a:cxnLst>
            <a:rect l="T15" t="T16" r="T17" b="T18"/>
            <a:pathLst>
              <a:path w="960" h="960">
                <a:moveTo>
                  <a:pt x="0" y="0"/>
                </a:moveTo>
                <a:cubicBezTo>
                  <a:pt x="56" y="22"/>
                  <a:pt x="231" y="73"/>
                  <a:pt x="333" y="132"/>
                </a:cubicBezTo>
                <a:cubicBezTo>
                  <a:pt x="435" y="191"/>
                  <a:pt x="525" y="268"/>
                  <a:pt x="611" y="356"/>
                </a:cubicBezTo>
                <a:cubicBezTo>
                  <a:pt x="697" y="444"/>
                  <a:pt x="790" y="561"/>
                  <a:pt x="848" y="661"/>
                </a:cubicBezTo>
                <a:cubicBezTo>
                  <a:pt x="906" y="761"/>
                  <a:pt x="937" y="898"/>
                  <a:pt x="960" y="960"/>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5" name="Freeform 27">
            <a:extLst>
              <a:ext uri="{FF2B5EF4-FFF2-40B4-BE49-F238E27FC236}">
                <a16:creationId xmlns:a16="http://schemas.microsoft.com/office/drawing/2014/main" id="{4B2D8218-ADA5-4631-4BCE-90D7D23E8C5C}"/>
              </a:ext>
            </a:extLst>
          </p:cNvPr>
          <p:cNvSpPr>
            <a:spLocks/>
          </p:cNvSpPr>
          <p:nvPr/>
        </p:nvSpPr>
        <p:spPr bwMode="auto">
          <a:xfrm>
            <a:off x="1781175" y="2259013"/>
            <a:ext cx="1038225" cy="1017587"/>
          </a:xfrm>
          <a:custGeom>
            <a:avLst/>
            <a:gdLst>
              <a:gd name="T0" fmla="*/ 0 w 654"/>
              <a:gd name="T1" fmla="*/ 0 h 641"/>
              <a:gd name="T2" fmla="*/ 2147483646 w 654"/>
              <a:gd name="T3" fmla="*/ 2147483646 h 641"/>
              <a:gd name="T4" fmla="*/ 2147483646 w 654"/>
              <a:gd name="T5" fmla="*/ 2147483646 h 641"/>
              <a:gd name="T6" fmla="*/ 0 60000 65536"/>
              <a:gd name="T7" fmla="*/ 0 60000 65536"/>
              <a:gd name="T8" fmla="*/ 0 60000 65536"/>
              <a:gd name="T9" fmla="*/ 0 w 654"/>
              <a:gd name="T10" fmla="*/ 0 h 641"/>
              <a:gd name="T11" fmla="*/ 654 w 654"/>
              <a:gd name="T12" fmla="*/ 641 h 641"/>
            </a:gdLst>
            <a:ahLst/>
            <a:cxnLst>
              <a:cxn ang="T6">
                <a:pos x="T0" y="T1"/>
              </a:cxn>
              <a:cxn ang="T7">
                <a:pos x="T2" y="T3"/>
              </a:cxn>
              <a:cxn ang="T8">
                <a:pos x="T4" y="T5"/>
              </a:cxn>
            </a:cxnLst>
            <a:rect l="T9" t="T10" r="T11" b="T12"/>
            <a:pathLst>
              <a:path w="654" h="641">
                <a:moveTo>
                  <a:pt x="0" y="0"/>
                </a:moveTo>
                <a:cubicBezTo>
                  <a:pt x="68" y="47"/>
                  <a:pt x="298" y="184"/>
                  <a:pt x="407" y="291"/>
                </a:cubicBezTo>
                <a:cubicBezTo>
                  <a:pt x="516" y="398"/>
                  <a:pt x="603" y="568"/>
                  <a:pt x="654" y="641"/>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6" name="Freeform 28">
            <a:extLst>
              <a:ext uri="{FF2B5EF4-FFF2-40B4-BE49-F238E27FC236}">
                <a16:creationId xmlns:a16="http://schemas.microsoft.com/office/drawing/2014/main" id="{3A474ABA-0B45-7CD0-DB49-21DD8DCEF3BA}"/>
              </a:ext>
            </a:extLst>
          </p:cNvPr>
          <p:cNvSpPr>
            <a:spLocks/>
          </p:cNvSpPr>
          <p:nvPr/>
        </p:nvSpPr>
        <p:spPr bwMode="auto">
          <a:xfrm>
            <a:off x="2082800" y="2270125"/>
            <a:ext cx="736600" cy="701675"/>
          </a:xfrm>
          <a:custGeom>
            <a:avLst/>
            <a:gdLst>
              <a:gd name="T0" fmla="*/ 0 w 464"/>
              <a:gd name="T1" fmla="*/ 0 h 442"/>
              <a:gd name="T2" fmla="*/ 2147483646 w 464"/>
              <a:gd name="T3" fmla="*/ 2147483646 h 442"/>
              <a:gd name="T4" fmla="*/ 2147483646 w 464"/>
              <a:gd name="T5" fmla="*/ 2147483646 h 442"/>
              <a:gd name="T6" fmla="*/ 0 60000 65536"/>
              <a:gd name="T7" fmla="*/ 0 60000 65536"/>
              <a:gd name="T8" fmla="*/ 0 60000 65536"/>
              <a:gd name="T9" fmla="*/ 0 w 464"/>
              <a:gd name="T10" fmla="*/ 0 h 442"/>
              <a:gd name="T11" fmla="*/ 464 w 464"/>
              <a:gd name="T12" fmla="*/ 442 h 442"/>
            </a:gdLst>
            <a:ahLst/>
            <a:cxnLst>
              <a:cxn ang="T6">
                <a:pos x="T0" y="T1"/>
              </a:cxn>
              <a:cxn ang="T7">
                <a:pos x="T2" y="T3"/>
              </a:cxn>
              <a:cxn ang="T8">
                <a:pos x="T4" y="T5"/>
              </a:cxn>
            </a:cxnLst>
            <a:rect l="T9" t="T10" r="T11" b="T12"/>
            <a:pathLst>
              <a:path w="464" h="442">
                <a:moveTo>
                  <a:pt x="0" y="0"/>
                </a:moveTo>
                <a:cubicBezTo>
                  <a:pt x="47" y="36"/>
                  <a:pt x="207" y="149"/>
                  <a:pt x="284" y="223"/>
                </a:cubicBezTo>
                <a:cubicBezTo>
                  <a:pt x="361" y="297"/>
                  <a:pt x="427" y="397"/>
                  <a:pt x="464" y="442"/>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7" name="Line 29">
            <a:extLst>
              <a:ext uri="{FF2B5EF4-FFF2-40B4-BE49-F238E27FC236}">
                <a16:creationId xmlns:a16="http://schemas.microsoft.com/office/drawing/2014/main" id="{E3046876-1D9D-5EFF-5F62-39FF2CC96EA8}"/>
              </a:ext>
            </a:extLst>
          </p:cNvPr>
          <p:cNvSpPr>
            <a:spLocks noChangeShapeType="1"/>
          </p:cNvSpPr>
          <p:nvPr/>
        </p:nvSpPr>
        <p:spPr bwMode="auto">
          <a:xfrm>
            <a:off x="2286000" y="2209800"/>
            <a:ext cx="533400" cy="4572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8" name="Line 30">
            <a:extLst>
              <a:ext uri="{FF2B5EF4-FFF2-40B4-BE49-F238E27FC236}">
                <a16:creationId xmlns:a16="http://schemas.microsoft.com/office/drawing/2014/main" id="{CB8D4399-3CF5-F4E3-86C6-CF879C5D6126}"/>
              </a:ext>
            </a:extLst>
          </p:cNvPr>
          <p:cNvSpPr>
            <a:spLocks noChangeShapeType="1"/>
          </p:cNvSpPr>
          <p:nvPr/>
        </p:nvSpPr>
        <p:spPr bwMode="auto">
          <a:xfrm>
            <a:off x="2590800" y="2209800"/>
            <a:ext cx="228600" cy="228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9" name="Freeform 31">
            <a:extLst>
              <a:ext uri="{FF2B5EF4-FFF2-40B4-BE49-F238E27FC236}">
                <a16:creationId xmlns:a16="http://schemas.microsoft.com/office/drawing/2014/main" id="{A5B9165A-F350-DB91-49D7-2227AFB9DDBA}"/>
              </a:ext>
            </a:extLst>
          </p:cNvPr>
          <p:cNvSpPr>
            <a:spLocks/>
          </p:cNvSpPr>
          <p:nvPr/>
        </p:nvSpPr>
        <p:spPr bwMode="auto">
          <a:xfrm>
            <a:off x="3567113" y="4324350"/>
            <a:ext cx="2324100" cy="1588"/>
          </a:xfrm>
          <a:custGeom>
            <a:avLst/>
            <a:gdLst>
              <a:gd name="T0" fmla="*/ 0 w 1464"/>
              <a:gd name="T1" fmla="*/ 0 h 1"/>
              <a:gd name="T2" fmla="*/ 2147483646 w 1464"/>
              <a:gd name="T3" fmla="*/ 0 h 1"/>
              <a:gd name="T4" fmla="*/ 0 60000 65536"/>
              <a:gd name="T5" fmla="*/ 0 60000 65536"/>
              <a:gd name="T6" fmla="*/ 0 w 1464"/>
              <a:gd name="T7" fmla="*/ 0 h 1"/>
              <a:gd name="T8" fmla="*/ 1464 w 1464"/>
              <a:gd name="T9" fmla="*/ 1 h 1"/>
            </a:gdLst>
            <a:ahLst/>
            <a:cxnLst>
              <a:cxn ang="T4">
                <a:pos x="T0" y="T1"/>
              </a:cxn>
              <a:cxn ang="T5">
                <a:pos x="T2" y="T3"/>
              </a:cxn>
            </a:cxnLst>
            <a:rect l="T6" t="T7" r="T8" b="T9"/>
            <a:pathLst>
              <a:path w="1464" h="1">
                <a:moveTo>
                  <a:pt x="0" y="0"/>
                </a:moveTo>
                <a:lnTo>
                  <a:pt x="1464" y="0"/>
                </a:lnTo>
              </a:path>
            </a:pathLst>
          </a:custGeom>
          <a:noFill/>
          <a:ln w="1587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0" name="Line 32">
            <a:extLst>
              <a:ext uri="{FF2B5EF4-FFF2-40B4-BE49-F238E27FC236}">
                <a16:creationId xmlns:a16="http://schemas.microsoft.com/office/drawing/2014/main" id="{AAB3DC59-D4CC-A997-EB49-FBDFACF32DB2}"/>
              </a:ext>
            </a:extLst>
          </p:cNvPr>
          <p:cNvSpPr>
            <a:spLocks noChangeShapeType="1"/>
          </p:cNvSpPr>
          <p:nvPr/>
        </p:nvSpPr>
        <p:spPr bwMode="auto">
          <a:xfrm flipV="1">
            <a:off x="3581400" y="1828800"/>
            <a:ext cx="0" cy="2514600"/>
          </a:xfrm>
          <a:prstGeom prst="line">
            <a:avLst/>
          </a:prstGeom>
          <a:noFill/>
          <a:ln w="158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21" name="Line 33">
            <a:extLst>
              <a:ext uri="{FF2B5EF4-FFF2-40B4-BE49-F238E27FC236}">
                <a16:creationId xmlns:a16="http://schemas.microsoft.com/office/drawing/2014/main" id="{07BF7E68-FB3D-D19F-4465-B6F350FFC4C4}"/>
              </a:ext>
            </a:extLst>
          </p:cNvPr>
          <p:cNvSpPr>
            <a:spLocks noChangeShapeType="1"/>
          </p:cNvSpPr>
          <p:nvPr/>
        </p:nvSpPr>
        <p:spPr bwMode="auto">
          <a:xfrm>
            <a:off x="3581400" y="3276600"/>
            <a:ext cx="20574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2" name="Freeform 34">
            <a:extLst>
              <a:ext uri="{FF2B5EF4-FFF2-40B4-BE49-F238E27FC236}">
                <a16:creationId xmlns:a16="http://schemas.microsoft.com/office/drawing/2014/main" id="{AECB038D-97F5-BF50-5561-8874CC442A95}"/>
              </a:ext>
            </a:extLst>
          </p:cNvPr>
          <p:cNvSpPr>
            <a:spLocks/>
          </p:cNvSpPr>
          <p:nvPr/>
        </p:nvSpPr>
        <p:spPr bwMode="auto">
          <a:xfrm>
            <a:off x="4621213" y="2205038"/>
            <a:ext cx="1587" cy="2119312"/>
          </a:xfrm>
          <a:custGeom>
            <a:avLst/>
            <a:gdLst>
              <a:gd name="T0" fmla="*/ 0 w 1"/>
              <a:gd name="T1" fmla="*/ 0 h 1335"/>
              <a:gd name="T2" fmla="*/ 0 w 1"/>
              <a:gd name="T3" fmla="*/ 2147483646 h 1335"/>
              <a:gd name="T4" fmla="*/ 0 60000 65536"/>
              <a:gd name="T5" fmla="*/ 0 60000 65536"/>
              <a:gd name="T6" fmla="*/ 0 w 1"/>
              <a:gd name="T7" fmla="*/ 0 h 1335"/>
              <a:gd name="T8" fmla="*/ 1 w 1"/>
              <a:gd name="T9" fmla="*/ 1335 h 1335"/>
            </a:gdLst>
            <a:ahLst/>
            <a:cxnLst>
              <a:cxn ang="T4">
                <a:pos x="T0" y="T1"/>
              </a:cxn>
              <a:cxn ang="T5">
                <a:pos x="T2" y="T3"/>
              </a:cxn>
            </a:cxnLst>
            <a:rect l="T6" t="T7" r="T8" b="T9"/>
            <a:pathLst>
              <a:path w="1" h="1335">
                <a:moveTo>
                  <a:pt x="0" y="0"/>
                </a:moveTo>
                <a:lnTo>
                  <a:pt x="0" y="1335"/>
                </a:ln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3" name="Freeform 35">
            <a:extLst>
              <a:ext uri="{FF2B5EF4-FFF2-40B4-BE49-F238E27FC236}">
                <a16:creationId xmlns:a16="http://schemas.microsoft.com/office/drawing/2014/main" id="{95EE8099-84B4-B42B-C4F7-8E9E80123DED}"/>
              </a:ext>
            </a:extLst>
          </p:cNvPr>
          <p:cNvSpPr>
            <a:spLocks/>
          </p:cNvSpPr>
          <p:nvPr/>
        </p:nvSpPr>
        <p:spPr bwMode="auto">
          <a:xfrm>
            <a:off x="3581400" y="2133600"/>
            <a:ext cx="304800" cy="381000"/>
          </a:xfrm>
          <a:custGeom>
            <a:avLst/>
            <a:gdLst>
              <a:gd name="T0" fmla="*/ 2147483646 w 192"/>
              <a:gd name="T1" fmla="*/ 0 h 240"/>
              <a:gd name="T2" fmla="*/ 2147483646 w 192"/>
              <a:gd name="T3" fmla="*/ 2147483646 h 240"/>
              <a:gd name="T4" fmla="*/ 0 w 192"/>
              <a:gd name="T5" fmla="*/ 2147483646 h 240"/>
              <a:gd name="T6" fmla="*/ 0 60000 65536"/>
              <a:gd name="T7" fmla="*/ 0 60000 65536"/>
              <a:gd name="T8" fmla="*/ 0 60000 65536"/>
              <a:gd name="T9" fmla="*/ 0 w 192"/>
              <a:gd name="T10" fmla="*/ 0 h 240"/>
              <a:gd name="T11" fmla="*/ 192 w 192"/>
              <a:gd name="T12" fmla="*/ 240 h 240"/>
            </a:gdLst>
            <a:ahLst/>
            <a:cxnLst>
              <a:cxn ang="T6">
                <a:pos x="T0" y="T1"/>
              </a:cxn>
              <a:cxn ang="T7">
                <a:pos x="T2" y="T3"/>
              </a:cxn>
              <a:cxn ang="T8">
                <a:pos x="T4" y="T5"/>
              </a:cxn>
            </a:cxnLst>
            <a:rect l="T9" t="T10" r="T11" b="T12"/>
            <a:pathLst>
              <a:path w="192" h="240">
                <a:moveTo>
                  <a:pt x="192" y="0"/>
                </a:moveTo>
                <a:cubicBezTo>
                  <a:pt x="182" y="26"/>
                  <a:pt x="165" y="114"/>
                  <a:pt x="133" y="154"/>
                </a:cubicBezTo>
                <a:cubicBezTo>
                  <a:pt x="101" y="194"/>
                  <a:pt x="28" y="222"/>
                  <a:pt x="0" y="240"/>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4" name="Freeform 36">
            <a:extLst>
              <a:ext uri="{FF2B5EF4-FFF2-40B4-BE49-F238E27FC236}">
                <a16:creationId xmlns:a16="http://schemas.microsoft.com/office/drawing/2014/main" id="{B9528A53-62EF-CB48-95C0-EA7B2288A80A}"/>
              </a:ext>
            </a:extLst>
          </p:cNvPr>
          <p:cNvSpPr>
            <a:spLocks/>
          </p:cNvSpPr>
          <p:nvPr/>
        </p:nvSpPr>
        <p:spPr bwMode="auto">
          <a:xfrm>
            <a:off x="3581400" y="2193925"/>
            <a:ext cx="717550" cy="777875"/>
          </a:xfrm>
          <a:custGeom>
            <a:avLst/>
            <a:gdLst>
              <a:gd name="T0" fmla="*/ 2147483646 w 452"/>
              <a:gd name="T1" fmla="*/ 0 h 490"/>
              <a:gd name="T2" fmla="*/ 2147483646 w 452"/>
              <a:gd name="T3" fmla="*/ 2147483646 h 490"/>
              <a:gd name="T4" fmla="*/ 2147483646 w 452"/>
              <a:gd name="T5" fmla="*/ 2147483646 h 490"/>
              <a:gd name="T6" fmla="*/ 2147483646 w 452"/>
              <a:gd name="T7" fmla="*/ 2147483646 h 490"/>
              <a:gd name="T8" fmla="*/ 0 w 452"/>
              <a:gd name="T9" fmla="*/ 2147483646 h 490"/>
              <a:gd name="T10" fmla="*/ 0 60000 65536"/>
              <a:gd name="T11" fmla="*/ 0 60000 65536"/>
              <a:gd name="T12" fmla="*/ 0 60000 65536"/>
              <a:gd name="T13" fmla="*/ 0 60000 65536"/>
              <a:gd name="T14" fmla="*/ 0 60000 65536"/>
              <a:gd name="T15" fmla="*/ 0 w 452"/>
              <a:gd name="T16" fmla="*/ 0 h 490"/>
              <a:gd name="T17" fmla="*/ 452 w 452"/>
              <a:gd name="T18" fmla="*/ 490 h 490"/>
            </a:gdLst>
            <a:ahLst/>
            <a:cxnLst>
              <a:cxn ang="T10">
                <a:pos x="T0" y="T1"/>
              </a:cxn>
              <a:cxn ang="T11">
                <a:pos x="T2" y="T3"/>
              </a:cxn>
              <a:cxn ang="T12">
                <a:pos x="T4" y="T5"/>
              </a:cxn>
              <a:cxn ang="T13">
                <a:pos x="T6" y="T7"/>
              </a:cxn>
              <a:cxn ang="T14">
                <a:pos x="T8" y="T9"/>
              </a:cxn>
            </a:cxnLst>
            <a:rect l="T15" t="T16" r="T17" b="T18"/>
            <a:pathLst>
              <a:path w="452" h="490">
                <a:moveTo>
                  <a:pt x="452" y="0"/>
                </a:moveTo>
                <a:cubicBezTo>
                  <a:pt x="447" y="34"/>
                  <a:pt x="443" y="145"/>
                  <a:pt x="418" y="204"/>
                </a:cubicBezTo>
                <a:cubicBezTo>
                  <a:pt x="393" y="263"/>
                  <a:pt x="347" y="311"/>
                  <a:pt x="303" y="353"/>
                </a:cubicBezTo>
                <a:cubicBezTo>
                  <a:pt x="259" y="395"/>
                  <a:pt x="204" y="431"/>
                  <a:pt x="154" y="454"/>
                </a:cubicBezTo>
                <a:cubicBezTo>
                  <a:pt x="104" y="477"/>
                  <a:pt x="32" y="483"/>
                  <a:pt x="0" y="490"/>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5" name="Freeform 37">
            <a:extLst>
              <a:ext uri="{FF2B5EF4-FFF2-40B4-BE49-F238E27FC236}">
                <a16:creationId xmlns:a16="http://schemas.microsoft.com/office/drawing/2014/main" id="{ABC4D7EB-E57D-2430-9CCB-59C975F7A33D}"/>
              </a:ext>
            </a:extLst>
          </p:cNvPr>
          <p:cNvSpPr>
            <a:spLocks/>
          </p:cNvSpPr>
          <p:nvPr/>
        </p:nvSpPr>
        <p:spPr bwMode="auto">
          <a:xfrm>
            <a:off x="4814888" y="2227263"/>
            <a:ext cx="828675" cy="793750"/>
          </a:xfrm>
          <a:custGeom>
            <a:avLst/>
            <a:gdLst>
              <a:gd name="T0" fmla="*/ 0 w 522"/>
              <a:gd name="T1" fmla="*/ 0 h 500"/>
              <a:gd name="T2" fmla="*/ 2147483646 w 522"/>
              <a:gd name="T3" fmla="*/ 2147483646 h 500"/>
              <a:gd name="T4" fmla="*/ 2147483646 w 522"/>
              <a:gd name="T5" fmla="*/ 2147483646 h 500"/>
              <a:gd name="T6" fmla="*/ 2147483646 w 522"/>
              <a:gd name="T7" fmla="*/ 2147483646 h 500"/>
              <a:gd name="T8" fmla="*/ 2147483646 w 522"/>
              <a:gd name="T9" fmla="*/ 2147483646 h 500"/>
              <a:gd name="T10" fmla="*/ 0 60000 65536"/>
              <a:gd name="T11" fmla="*/ 0 60000 65536"/>
              <a:gd name="T12" fmla="*/ 0 60000 65536"/>
              <a:gd name="T13" fmla="*/ 0 60000 65536"/>
              <a:gd name="T14" fmla="*/ 0 60000 65536"/>
              <a:gd name="T15" fmla="*/ 0 w 522"/>
              <a:gd name="T16" fmla="*/ 0 h 500"/>
              <a:gd name="T17" fmla="*/ 522 w 522"/>
              <a:gd name="T18" fmla="*/ 500 h 500"/>
            </a:gdLst>
            <a:ahLst/>
            <a:cxnLst>
              <a:cxn ang="T10">
                <a:pos x="T0" y="T1"/>
              </a:cxn>
              <a:cxn ang="T11">
                <a:pos x="T2" y="T3"/>
              </a:cxn>
              <a:cxn ang="T12">
                <a:pos x="T4" y="T5"/>
              </a:cxn>
              <a:cxn ang="T13">
                <a:pos x="T6" y="T7"/>
              </a:cxn>
              <a:cxn ang="T14">
                <a:pos x="T8" y="T9"/>
              </a:cxn>
            </a:cxnLst>
            <a:rect l="T15" t="T16" r="T17" b="T18"/>
            <a:pathLst>
              <a:path w="522" h="500">
                <a:moveTo>
                  <a:pt x="0" y="0"/>
                </a:moveTo>
                <a:cubicBezTo>
                  <a:pt x="3" y="35"/>
                  <a:pt x="2" y="147"/>
                  <a:pt x="20" y="210"/>
                </a:cubicBezTo>
                <a:cubicBezTo>
                  <a:pt x="38" y="273"/>
                  <a:pt x="55" y="334"/>
                  <a:pt x="108" y="379"/>
                </a:cubicBezTo>
                <a:cubicBezTo>
                  <a:pt x="161" y="424"/>
                  <a:pt x="270" y="462"/>
                  <a:pt x="339" y="481"/>
                </a:cubicBezTo>
                <a:cubicBezTo>
                  <a:pt x="408" y="500"/>
                  <a:pt x="484" y="491"/>
                  <a:pt x="522" y="494"/>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6" name="Freeform 38">
            <a:extLst>
              <a:ext uri="{FF2B5EF4-FFF2-40B4-BE49-F238E27FC236}">
                <a16:creationId xmlns:a16="http://schemas.microsoft.com/office/drawing/2014/main" id="{C8796044-D9FD-7775-0333-30AD8D000442}"/>
              </a:ext>
            </a:extLst>
          </p:cNvPr>
          <p:cNvSpPr>
            <a:spLocks/>
          </p:cNvSpPr>
          <p:nvPr/>
        </p:nvSpPr>
        <p:spPr bwMode="auto">
          <a:xfrm>
            <a:off x="5029200" y="2209800"/>
            <a:ext cx="609600" cy="609600"/>
          </a:xfrm>
          <a:custGeom>
            <a:avLst/>
            <a:gdLst>
              <a:gd name="T0" fmla="*/ 0 w 384"/>
              <a:gd name="T1" fmla="*/ 0 h 384"/>
              <a:gd name="T2" fmla="*/ 2147483646 w 384"/>
              <a:gd name="T3" fmla="*/ 2147483646 h 384"/>
              <a:gd name="T4" fmla="*/ 2147483646 w 384"/>
              <a:gd name="T5" fmla="*/ 2147483646 h 384"/>
              <a:gd name="T6" fmla="*/ 0 60000 65536"/>
              <a:gd name="T7" fmla="*/ 0 60000 65536"/>
              <a:gd name="T8" fmla="*/ 0 60000 65536"/>
              <a:gd name="T9" fmla="*/ 0 w 384"/>
              <a:gd name="T10" fmla="*/ 0 h 384"/>
              <a:gd name="T11" fmla="*/ 384 w 384"/>
              <a:gd name="T12" fmla="*/ 384 h 384"/>
            </a:gdLst>
            <a:ahLst/>
            <a:cxnLst>
              <a:cxn ang="T6">
                <a:pos x="T0" y="T1"/>
              </a:cxn>
              <a:cxn ang="T7">
                <a:pos x="T2" y="T3"/>
              </a:cxn>
              <a:cxn ang="T8">
                <a:pos x="T4" y="T5"/>
              </a:cxn>
            </a:cxnLst>
            <a:rect l="T9" t="T10" r="T11" b="T12"/>
            <a:pathLst>
              <a:path w="384" h="384">
                <a:moveTo>
                  <a:pt x="0" y="0"/>
                </a:moveTo>
                <a:cubicBezTo>
                  <a:pt x="18" y="48"/>
                  <a:pt x="45" y="225"/>
                  <a:pt x="109" y="289"/>
                </a:cubicBezTo>
                <a:cubicBezTo>
                  <a:pt x="173" y="353"/>
                  <a:pt x="327" y="364"/>
                  <a:pt x="384" y="384"/>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7" name="Freeform 39">
            <a:extLst>
              <a:ext uri="{FF2B5EF4-FFF2-40B4-BE49-F238E27FC236}">
                <a16:creationId xmlns:a16="http://schemas.microsoft.com/office/drawing/2014/main" id="{3BF261E9-B857-E636-DADA-D11CE23EAA10}"/>
              </a:ext>
            </a:extLst>
          </p:cNvPr>
          <p:cNvSpPr>
            <a:spLocks/>
          </p:cNvSpPr>
          <p:nvPr/>
        </p:nvSpPr>
        <p:spPr bwMode="auto">
          <a:xfrm>
            <a:off x="5257800" y="2209800"/>
            <a:ext cx="381000" cy="381000"/>
          </a:xfrm>
          <a:custGeom>
            <a:avLst/>
            <a:gdLst>
              <a:gd name="T0" fmla="*/ 0 w 240"/>
              <a:gd name="T1" fmla="*/ 0 h 240"/>
              <a:gd name="T2" fmla="*/ 2147483646 w 240"/>
              <a:gd name="T3" fmla="*/ 2147483646 h 240"/>
              <a:gd name="T4" fmla="*/ 2147483646 w 240"/>
              <a:gd name="T5" fmla="*/ 2147483646 h 240"/>
              <a:gd name="T6" fmla="*/ 0 60000 65536"/>
              <a:gd name="T7" fmla="*/ 0 60000 65536"/>
              <a:gd name="T8" fmla="*/ 0 60000 65536"/>
              <a:gd name="T9" fmla="*/ 0 w 240"/>
              <a:gd name="T10" fmla="*/ 0 h 240"/>
              <a:gd name="T11" fmla="*/ 240 w 240"/>
              <a:gd name="T12" fmla="*/ 240 h 240"/>
            </a:gdLst>
            <a:ahLst/>
            <a:cxnLst>
              <a:cxn ang="T6">
                <a:pos x="T0" y="T1"/>
              </a:cxn>
              <a:cxn ang="T7">
                <a:pos x="T2" y="T3"/>
              </a:cxn>
              <a:cxn ang="T8">
                <a:pos x="T4" y="T5"/>
              </a:cxn>
            </a:cxnLst>
            <a:rect l="T9" t="T10" r="T11" b="T12"/>
            <a:pathLst>
              <a:path w="240" h="240">
                <a:moveTo>
                  <a:pt x="0" y="0"/>
                </a:moveTo>
                <a:cubicBezTo>
                  <a:pt x="10" y="31"/>
                  <a:pt x="20" y="147"/>
                  <a:pt x="60" y="187"/>
                </a:cubicBezTo>
                <a:cubicBezTo>
                  <a:pt x="100" y="227"/>
                  <a:pt x="203" y="229"/>
                  <a:pt x="240" y="240"/>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8" name="Freeform 40">
            <a:extLst>
              <a:ext uri="{FF2B5EF4-FFF2-40B4-BE49-F238E27FC236}">
                <a16:creationId xmlns:a16="http://schemas.microsoft.com/office/drawing/2014/main" id="{0590F8CE-F840-6536-7454-2D72D7DA10F0}"/>
              </a:ext>
            </a:extLst>
          </p:cNvPr>
          <p:cNvSpPr>
            <a:spLocks/>
          </p:cNvSpPr>
          <p:nvPr/>
        </p:nvSpPr>
        <p:spPr bwMode="auto">
          <a:xfrm>
            <a:off x="5546725" y="2209800"/>
            <a:ext cx="85725" cy="188913"/>
          </a:xfrm>
          <a:custGeom>
            <a:avLst/>
            <a:gdLst>
              <a:gd name="T0" fmla="*/ 2147483646 w 54"/>
              <a:gd name="T1" fmla="*/ 0 h 119"/>
              <a:gd name="T2" fmla="*/ 2147483646 w 54"/>
              <a:gd name="T3" fmla="*/ 2147483646 h 119"/>
              <a:gd name="T4" fmla="*/ 2147483646 w 54"/>
              <a:gd name="T5" fmla="*/ 2147483646 h 119"/>
              <a:gd name="T6" fmla="*/ 0 60000 65536"/>
              <a:gd name="T7" fmla="*/ 0 60000 65536"/>
              <a:gd name="T8" fmla="*/ 0 60000 65536"/>
              <a:gd name="T9" fmla="*/ 0 w 54"/>
              <a:gd name="T10" fmla="*/ 0 h 119"/>
              <a:gd name="T11" fmla="*/ 54 w 54"/>
              <a:gd name="T12" fmla="*/ 119 h 119"/>
            </a:gdLst>
            <a:ahLst/>
            <a:cxnLst>
              <a:cxn ang="T6">
                <a:pos x="T0" y="T1"/>
              </a:cxn>
              <a:cxn ang="T7">
                <a:pos x="T2" y="T3"/>
              </a:cxn>
              <a:cxn ang="T8">
                <a:pos x="T4" y="T5"/>
              </a:cxn>
            </a:cxnLst>
            <a:rect l="T9" t="T10" r="T11" b="T12"/>
            <a:pathLst>
              <a:path w="54" h="119">
                <a:moveTo>
                  <a:pt x="10" y="0"/>
                </a:moveTo>
                <a:cubicBezTo>
                  <a:pt x="10" y="14"/>
                  <a:pt x="0" y="65"/>
                  <a:pt x="7" y="85"/>
                </a:cubicBezTo>
                <a:cubicBezTo>
                  <a:pt x="14" y="105"/>
                  <a:pt x="44" y="112"/>
                  <a:pt x="54" y="119"/>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9" name="Freeform 41">
            <a:extLst>
              <a:ext uri="{FF2B5EF4-FFF2-40B4-BE49-F238E27FC236}">
                <a16:creationId xmlns:a16="http://schemas.microsoft.com/office/drawing/2014/main" id="{209C2A1D-6AAA-CC85-D022-45F8494118F3}"/>
              </a:ext>
            </a:extLst>
          </p:cNvPr>
          <p:cNvSpPr>
            <a:spLocks/>
          </p:cNvSpPr>
          <p:nvPr/>
        </p:nvSpPr>
        <p:spPr bwMode="auto">
          <a:xfrm>
            <a:off x="4876800" y="3571875"/>
            <a:ext cx="762000" cy="771525"/>
          </a:xfrm>
          <a:custGeom>
            <a:avLst/>
            <a:gdLst>
              <a:gd name="T0" fmla="*/ 2147483646 w 480"/>
              <a:gd name="T1" fmla="*/ 2147483646 h 486"/>
              <a:gd name="T2" fmla="*/ 2147483646 w 480"/>
              <a:gd name="T3" fmla="*/ 2147483646 h 486"/>
              <a:gd name="T4" fmla="*/ 2147483646 w 480"/>
              <a:gd name="T5" fmla="*/ 2147483646 h 486"/>
              <a:gd name="T6" fmla="*/ 2147483646 w 480"/>
              <a:gd name="T7" fmla="*/ 2147483646 h 486"/>
              <a:gd name="T8" fmla="*/ 0 w 480"/>
              <a:gd name="T9" fmla="*/ 2147483646 h 486"/>
              <a:gd name="T10" fmla="*/ 0 60000 65536"/>
              <a:gd name="T11" fmla="*/ 0 60000 65536"/>
              <a:gd name="T12" fmla="*/ 0 60000 65536"/>
              <a:gd name="T13" fmla="*/ 0 60000 65536"/>
              <a:gd name="T14" fmla="*/ 0 60000 65536"/>
              <a:gd name="T15" fmla="*/ 0 w 480"/>
              <a:gd name="T16" fmla="*/ 0 h 486"/>
              <a:gd name="T17" fmla="*/ 480 w 480"/>
              <a:gd name="T18" fmla="*/ 486 h 486"/>
            </a:gdLst>
            <a:ahLst/>
            <a:cxnLst>
              <a:cxn ang="T10">
                <a:pos x="T0" y="T1"/>
              </a:cxn>
              <a:cxn ang="T11">
                <a:pos x="T2" y="T3"/>
              </a:cxn>
              <a:cxn ang="T12">
                <a:pos x="T4" y="T5"/>
              </a:cxn>
              <a:cxn ang="T13">
                <a:pos x="T6" y="T7"/>
              </a:cxn>
              <a:cxn ang="T14">
                <a:pos x="T8" y="T9"/>
              </a:cxn>
            </a:cxnLst>
            <a:rect l="T15" t="T16" r="T17" b="T18"/>
            <a:pathLst>
              <a:path w="480" h="486">
                <a:moveTo>
                  <a:pt x="480" y="6"/>
                </a:moveTo>
                <a:cubicBezTo>
                  <a:pt x="452" y="8"/>
                  <a:pt x="375" y="0"/>
                  <a:pt x="313" y="20"/>
                </a:cubicBezTo>
                <a:cubicBezTo>
                  <a:pt x="251" y="40"/>
                  <a:pt x="156" y="83"/>
                  <a:pt x="110" y="129"/>
                </a:cubicBezTo>
                <a:cubicBezTo>
                  <a:pt x="64" y="175"/>
                  <a:pt x="54" y="239"/>
                  <a:pt x="36" y="298"/>
                </a:cubicBezTo>
                <a:cubicBezTo>
                  <a:pt x="18" y="357"/>
                  <a:pt x="7" y="447"/>
                  <a:pt x="0" y="486"/>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30" name="Freeform 42">
            <a:extLst>
              <a:ext uri="{FF2B5EF4-FFF2-40B4-BE49-F238E27FC236}">
                <a16:creationId xmlns:a16="http://schemas.microsoft.com/office/drawing/2014/main" id="{8CFA6D05-F784-4385-37EB-F27FD03FE009}"/>
              </a:ext>
            </a:extLst>
          </p:cNvPr>
          <p:cNvSpPr>
            <a:spLocks/>
          </p:cNvSpPr>
          <p:nvPr/>
        </p:nvSpPr>
        <p:spPr bwMode="auto">
          <a:xfrm>
            <a:off x="5334000" y="4038600"/>
            <a:ext cx="304800" cy="304800"/>
          </a:xfrm>
          <a:custGeom>
            <a:avLst/>
            <a:gdLst>
              <a:gd name="T0" fmla="*/ 2147483646 w 192"/>
              <a:gd name="T1" fmla="*/ 0 h 192"/>
              <a:gd name="T2" fmla="*/ 2147483646 w 192"/>
              <a:gd name="T3" fmla="*/ 2147483646 h 192"/>
              <a:gd name="T4" fmla="*/ 0 w 192"/>
              <a:gd name="T5" fmla="*/ 2147483646 h 192"/>
              <a:gd name="T6" fmla="*/ 0 60000 65536"/>
              <a:gd name="T7" fmla="*/ 0 60000 65536"/>
              <a:gd name="T8" fmla="*/ 0 60000 65536"/>
              <a:gd name="T9" fmla="*/ 0 w 192"/>
              <a:gd name="T10" fmla="*/ 0 h 192"/>
              <a:gd name="T11" fmla="*/ 192 w 192"/>
              <a:gd name="T12" fmla="*/ 192 h 192"/>
            </a:gdLst>
            <a:ahLst/>
            <a:cxnLst>
              <a:cxn ang="T6">
                <a:pos x="T0" y="T1"/>
              </a:cxn>
              <a:cxn ang="T7">
                <a:pos x="T2" y="T3"/>
              </a:cxn>
              <a:cxn ang="T8">
                <a:pos x="T4" y="T5"/>
              </a:cxn>
            </a:cxnLst>
            <a:rect l="T9" t="T10" r="T11" b="T12"/>
            <a:pathLst>
              <a:path w="192" h="192">
                <a:moveTo>
                  <a:pt x="192" y="0"/>
                </a:moveTo>
                <a:cubicBezTo>
                  <a:pt x="168" y="8"/>
                  <a:pt x="78" y="19"/>
                  <a:pt x="46" y="51"/>
                </a:cubicBezTo>
                <a:cubicBezTo>
                  <a:pt x="14" y="83"/>
                  <a:pt x="10" y="163"/>
                  <a:pt x="0" y="192"/>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31" name="Freeform 43">
            <a:extLst>
              <a:ext uri="{FF2B5EF4-FFF2-40B4-BE49-F238E27FC236}">
                <a16:creationId xmlns:a16="http://schemas.microsoft.com/office/drawing/2014/main" id="{9958953C-5370-4D0C-67F5-15AF3F75EF28}"/>
              </a:ext>
            </a:extLst>
          </p:cNvPr>
          <p:cNvSpPr>
            <a:spLocks/>
          </p:cNvSpPr>
          <p:nvPr/>
        </p:nvSpPr>
        <p:spPr bwMode="auto">
          <a:xfrm>
            <a:off x="3581400" y="3505200"/>
            <a:ext cx="814388" cy="830263"/>
          </a:xfrm>
          <a:custGeom>
            <a:avLst/>
            <a:gdLst>
              <a:gd name="T0" fmla="*/ 0 w 513"/>
              <a:gd name="T1" fmla="*/ 0 h 523"/>
              <a:gd name="T2" fmla="*/ 2147483646 w 513"/>
              <a:gd name="T3" fmla="*/ 2147483646 h 523"/>
              <a:gd name="T4" fmla="*/ 2147483646 w 513"/>
              <a:gd name="T5" fmla="*/ 2147483646 h 523"/>
              <a:gd name="T6" fmla="*/ 0 60000 65536"/>
              <a:gd name="T7" fmla="*/ 0 60000 65536"/>
              <a:gd name="T8" fmla="*/ 0 60000 65536"/>
              <a:gd name="T9" fmla="*/ 0 w 513"/>
              <a:gd name="T10" fmla="*/ 0 h 523"/>
              <a:gd name="T11" fmla="*/ 513 w 513"/>
              <a:gd name="T12" fmla="*/ 523 h 523"/>
            </a:gdLst>
            <a:ahLst/>
            <a:cxnLst>
              <a:cxn ang="T6">
                <a:pos x="T0" y="T1"/>
              </a:cxn>
              <a:cxn ang="T7">
                <a:pos x="T2" y="T3"/>
              </a:cxn>
              <a:cxn ang="T8">
                <a:pos x="T4" y="T5"/>
              </a:cxn>
            </a:cxnLst>
            <a:rect l="T9" t="T10" r="T11" b="T12"/>
            <a:pathLst>
              <a:path w="513" h="523">
                <a:moveTo>
                  <a:pt x="0" y="0"/>
                </a:moveTo>
                <a:cubicBezTo>
                  <a:pt x="66" y="20"/>
                  <a:pt x="313" y="36"/>
                  <a:pt x="398" y="123"/>
                </a:cubicBezTo>
                <a:cubicBezTo>
                  <a:pt x="483" y="210"/>
                  <a:pt x="489" y="440"/>
                  <a:pt x="513" y="523"/>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32" name="Freeform 44">
            <a:extLst>
              <a:ext uri="{FF2B5EF4-FFF2-40B4-BE49-F238E27FC236}">
                <a16:creationId xmlns:a16="http://schemas.microsoft.com/office/drawing/2014/main" id="{0E60B288-C198-5062-7818-B1265A5F8E41}"/>
              </a:ext>
            </a:extLst>
          </p:cNvPr>
          <p:cNvSpPr>
            <a:spLocks/>
          </p:cNvSpPr>
          <p:nvPr/>
        </p:nvSpPr>
        <p:spPr bwMode="auto">
          <a:xfrm>
            <a:off x="3581400" y="3733800"/>
            <a:ext cx="609600" cy="609600"/>
          </a:xfrm>
          <a:custGeom>
            <a:avLst/>
            <a:gdLst>
              <a:gd name="T0" fmla="*/ 0 w 384"/>
              <a:gd name="T1" fmla="*/ 0 h 384"/>
              <a:gd name="T2" fmla="*/ 2147483646 w 384"/>
              <a:gd name="T3" fmla="*/ 2147483646 h 384"/>
              <a:gd name="T4" fmla="*/ 2147483646 w 384"/>
              <a:gd name="T5" fmla="*/ 2147483646 h 384"/>
              <a:gd name="T6" fmla="*/ 0 60000 65536"/>
              <a:gd name="T7" fmla="*/ 0 60000 65536"/>
              <a:gd name="T8" fmla="*/ 0 60000 65536"/>
              <a:gd name="T9" fmla="*/ 0 w 384"/>
              <a:gd name="T10" fmla="*/ 0 h 384"/>
              <a:gd name="T11" fmla="*/ 384 w 384"/>
              <a:gd name="T12" fmla="*/ 384 h 384"/>
            </a:gdLst>
            <a:ahLst/>
            <a:cxnLst>
              <a:cxn ang="T6">
                <a:pos x="T0" y="T1"/>
              </a:cxn>
              <a:cxn ang="T7">
                <a:pos x="T2" y="T3"/>
              </a:cxn>
              <a:cxn ang="T8">
                <a:pos x="T4" y="T5"/>
              </a:cxn>
            </a:cxnLst>
            <a:rect l="T9" t="T10" r="T11" b="T12"/>
            <a:pathLst>
              <a:path w="384" h="384">
                <a:moveTo>
                  <a:pt x="0" y="0"/>
                </a:moveTo>
                <a:cubicBezTo>
                  <a:pt x="47" y="11"/>
                  <a:pt x="218" y="3"/>
                  <a:pt x="282" y="67"/>
                </a:cubicBezTo>
                <a:cubicBezTo>
                  <a:pt x="346" y="131"/>
                  <a:pt x="363" y="318"/>
                  <a:pt x="384" y="384"/>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33" name="Freeform 45">
            <a:extLst>
              <a:ext uri="{FF2B5EF4-FFF2-40B4-BE49-F238E27FC236}">
                <a16:creationId xmlns:a16="http://schemas.microsoft.com/office/drawing/2014/main" id="{CF6132E0-4822-59C6-10E8-684EA8116CDF}"/>
              </a:ext>
            </a:extLst>
          </p:cNvPr>
          <p:cNvSpPr>
            <a:spLocks/>
          </p:cNvSpPr>
          <p:nvPr/>
        </p:nvSpPr>
        <p:spPr bwMode="auto">
          <a:xfrm>
            <a:off x="3578225" y="3937000"/>
            <a:ext cx="384175" cy="406400"/>
          </a:xfrm>
          <a:custGeom>
            <a:avLst/>
            <a:gdLst>
              <a:gd name="T0" fmla="*/ 0 w 242"/>
              <a:gd name="T1" fmla="*/ 0 h 256"/>
              <a:gd name="T2" fmla="*/ 2147483646 w 242"/>
              <a:gd name="T3" fmla="*/ 2147483646 h 256"/>
              <a:gd name="T4" fmla="*/ 2147483646 w 242"/>
              <a:gd name="T5" fmla="*/ 2147483646 h 256"/>
              <a:gd name="T6" fmla="*/ 0 60000 65536"/>
              <a:gd name="T7" fmla="*/ 0 60000 65536"/>
              <a:gd name="T8" fmla="*/ 0 60000 65536"/>
              <a:gd name="T9" fmla="*/ 0 w 242"/>
              <a:gd name="T10" fmla="*/ 0 h 256"/>
              <a:gd name="T11" fmla="*/ 242 w 242"/>
              <a:gd name="T12" fmla="*/ 256 h 256"/>
            </a:gdLst>
            <a:ahLst/>
            <a:cxnLst>
              <a:cxn ang="T6">
                <a:pos x="T0" y="T1"/>
              </a:cxn>
              <a:cxn ang="T7">
                <a:pos x="T2" y="T3"/>
              </a:cxn>
              <a:cxn ang="T8">
                <a:pos x="T4" y="T5"/>
              </a:cxn>
            </a:cxnLst>
            <a:rect l="T9" t="T10" r="T11" b="T12"/>
            <a:pathLst>
              <a:path w="242" h="256">
                <a:moveTo>
                  <a:pt x="0" y="0"/>
                </a:moveTo>
                <a:cubicBezTo>
                  <a:pt x="28" y="10"/>
                  <a:pt x="129" y="25"/>
                  <a:pt x="169" y="68"/>
                </a:cubicBezTo>
                <a:cubicBezTo>
                  <a:pt x="209" y="111"/>
                  <a:pt x="227" y="217"/>
                  <a:pt x="242" y="256"/>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34" name="Text Box 46">
            <a:extLst>
              <a:ext uri="{FF2B5EF4-FFF2-40B4-BE49-F238E27FC236}">
                <a16:creationId xmlns:a16="http://schemas.microsoft.com/office/drawing/2014/main" id="{4019FB04-B051-CF10-B06F-4778F839A14F}"/>
              </a:ext>
            </a:extLst>
          </p:cNvPr>
          <p:cNvSpPr txBox="1">
            <a:spLocks noChangeArrowheads="1"/>
          </p:cNvSpPr>
          <p:nvPr/>
        </p:nvSpPr>
        <p:spPr bwMode="auto">
          <a:xfrm>
            <a:off x="304800" y="1900238"/>
            <a:ext cx="43815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80000"/>
              </a:lnSpc>
              <a:spcBef>
                <a:spcPct val="0"/>
              </a:spcBef>
              <a:buFontTx/>
              <a:buNone/>
            </a:pPr>
            <a:r>
              <a:rPr lang="en-US" altLang="en-US" sz="1600"/>
              <a:t>1.0</a:t>
            </a:r>
          </a:p>
          <a:p>
            <a:pPr eaLnBrk="1" hangingPunct="1">
              <a:lnSpc>
                <a:spcPct val="180000"/>
              </a:lnSpc>
              <a:spcBef>
                <a:spcPct val="0"/>
              </a:spcBef>
              <a:buFontTx/>
              <a:buNone/>
            </a:pPr>
            <a:r>
              <a:rPr lang="en-US" altLang="en-US" sz="1600"/>
              <a:t>0.8</a:t>
            </a:r>
          </a:p>
          <a:p>
            <a:pPr eaLnBrk="1" hangingPunct="1">
              <a:lnSpc>
                <a:spcPct val="180000"/>
              </a:lnSpc>
              <a:spcBef>
                <a:spcPct val="0"/>
              </a:spcBef>
              <a:buFontTx/>
              <a:buNone/>
            </a:pPr>
            <a:r>
              <a:rPr lang="en-US" altLang="en-US" sz="1600"/>
              <a:t>0.6</a:t>
            </a:r>
          </a:p>
          <a:p>
            <a:pPr eaLnBrk="1" hangingPunct="1">
              <a:lnSpc>
                <a:spcPct val="180000"/>
              </a:lnSpc>
              <a:spcBef>
                <a:spcPct val="0"/>
              </a:spcBef>
              <a:buFontTx/>
              <a:buNone/>
            </a:pPr>
            <a:r>
              <a:rPr lang="en-US" altLang="en-US" sz="1600"/>
              <a:t>0.4</a:t>
            </a:r>
          </a:p>
          <a:p>
            <a:pPr eaLnBrk="1" hangingPunct="1">
              <a:lnSpc>
                <a:spcPct val="180000"/>
              </a:lnSpc>
              <a:spcBef>
                <a:spcPct val="0"/>
              </a:spcBef>
              <a:buFontTx/>
              <a:buNone/>
            </a:pPr>
            <a:r>
              <a:rPr lang="en-US" altLang="en-US" sz="1600"/>
              <a:t>0.2</a:t>
            </a:r>
          </a:p>
          <a:p>
            <a:pPr eaLnBrk="1" hangingPunct="1">
              <a:lnSpc>
                <a:spcPct val="180000"/>
              </a:lnSpc>
              <a:spcBef>
                <a:spcPct val="0"/>
              </a:spcBef>
              <a:buFontTx/>
              <a:buNone/>
            </a:pPr>
            <a:r>
              <a:rPr lang="en-US" altLang="en-US" sz="1600"/>
              <a:t>  0</a:t>
            </a:r>
          </a:p>
        </p:txBody>
      </p:sp>
      <p:sp>
        <p:nvSpPr>
          <p:cNvPr id="25635" name="Text Box 47">
            <a:extLst>
              <a:ext uri="{FF2B5EF4-FFF2-40B4-BE49-F238E27FC236}">
                <a16:creationId xmlns:a16="http://schemas.microsoft.com/office/drawing/2014/main" id="{588999A0-4901-E2B7-ED78-341FF9EB6984}"/>
              </a:ext>
            </a:extLst>
          </p:cNvPr>
          <p:cNvSpPr txBox="1">
            <a:spLocks noChangeArrowheads="1"/>
          </p:cNvSpPr>
          <p:nvPr/>
        </p:nvSpPr>
        <p:spPr bwMode="auto">
          <a:xfrm>
            <a:off x="914400" y="4114800"/>
            <a:ext cx="23622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80000"/>
              </a:lnSpc>
              <a:spcBef>
                <a:spcPct val="0"/>
              </a:spcBef>
              <a:buFontTx/>
              <a:buNone/>
            </a:pPr>
            <a:r>
              <a:rPr lang="en-US" altLang="en-US" sz="1600"/>
              <a:t>0.2   0.4   0.6    0.8   1.0</a:t>
            </a:r>
          </a:p>
        </p:txBody>
      </p:sp>
      <p:sp>
        <p:nvSpPr>
          <p:cNvPr id="25636" name="Text Box 48">
            <a:extLst>
              <a:ext uri="{FF2B5EF4-FFF2-40B4-BE49-F238E27FC236}">
                <a16:creationId xmlns:a16="http://schemas.microsoft.com/office/drawing/2014/main" id="{B6C0864E-B250-4285-E7F7-5FD54E2A10BD}"/>
              </a:ext>
            </a:extLst>
          </p:cNvPr>
          <p:cNvSpPr txBox="1">
            <a:spLocks noChangeArrowheads="1"/>
          </p:cNvSpPr>
          <p:nvPr/>
        </p:nvSpPr>
        <p:spPr bwMode="auto">
          <a:xfrm>
            <a:off x="3733800" y="4114800"/>
            <a:ext cx="23622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80000"/>
              </a:lnSpc>
              <a:spcBef>
                <a:spcPct val="0"/>
              </a:spcBef>
              <a:buFontTx/>
              <a:buNone/>
            </a:pPr>
            <a:r>
              <a:rPr lang="en-US" altLang="en-US" sz="1600"/>
              <a:t>0.2   0.4   0.6    0.8   1.0</a:t>
            </a:r>
          </a:p>
        </p:txBody>
      </p:sp>
      <p:sp>
        <p:nvSpPr>
          <p:cNvPr id="25637" name="Text Box 49">
            <a:extLst>
              <a:ext uri="{FF2B5EF4-FFF2-40B4-BE49-F238E27FC236}">
                <a16:creationId xmlns:a16="http://schemas.microsoft.com/office/drawing/2014/main" id="{2F6C05F8-EC91-F3F0-082F-419AA952835D}"/>
              </a:ext>
            </a:extLst>
          </p:cNvPr>
          <p:cNvSpPr txBox="1">
            <a:spLocks noChangeArrowheads="1"/>
          </p:cNvSpPr>
          <p:nvPr/>
        </p:nvSpPr>
        <p:spPr bwMode="auto">
          <a:xfrm>
            <a:off x="3200400" y="1828800"/>
            <a:ext cx="43815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80000"/>
              </a:lnSpc>
              <a:spcBef>
                <a:spcPct val="0"/>
              </a:spcBef>
              <a:buFontTx/>
              <a:buNone/>
            </a:pPr>
            <a:r>
              <a:rPr lang="en-US" altLang="en-US" sz="1600"/>
              <a:t>1.0</a:t>
            </a:r>
          </a:p>
          <a:p>
            <a:pPr eaLnBrk="1" hangingPunct="1">
              <a:lnSpc>
                <a:spcPct val="180000"/>
              </a:lnSpc>
              <a:spcBef>
                <a:spcPct val="0"/>
              </a:spcBef>
              <a:buFontTx/>
              <a:buNone/>
            </a:pPr>
            <a:r>
              <a:rPr lang="en-US" altLang="en-US" sz="1600"/>
              <a:t>0.8</a:t>
            </a:r>
          </a:p>
          <a:p>
            <a:pPr eaLnBrk="1" hangingPunct="1">
              <a:lnSpc>
                <a:spcPct val="180000"/>
              </a:lnSpc>
              <a:spcBef>
                <a:spcPct val="0"/>
              </a:spcBef>
              <a:buFontTx/>
              <a:buNone/>
            </a:pPr>
            <a:r>
              <a:rPr lang="en-US" altLang="en-US" sz="1600"/>
              <a:t>0.6</a:t>
            </a:r>
          </a:p>
          <a:p>
            <a:pPr eaLnBrk="1" hangingPunct="1">
              <a:lnSpc>
                <a:spcPct val="180000"/>
              </a:lnSpc>
              <a:spcBef>
                <a:spcPct val="0"/>
              </a:spcBef>
              <a:buFontTx/>
              <a:buNone/>
            </a:pPr>
            <a:r>
              <a:rPr lang="en-US" altLang="en-US" sz="1600"/>
              <a:t>0.4</a:t>
            </a:r>
          </a:p>
          <a:p>
            <a:pPr eaLnBrk="1" hangingPunct="1">
              <a:lnSpc>
                <a:spcPct val="180000"/>
              </a:lnSpc>
              <a:spcBef>
                <a:spcPct val="0"/>
              </a:spcBef>
              <a:buFontTx/>
              <a:buNone/>
            </a:pPr>
            <a:r>
              <a:rPr lang="en-US" altLang="en-US" sz="1600"/>
              <a:t>0.2</a:t>
            </a:r>
          </a:p>
          <a:p>
            <a:pPr eaLnBrk="1" hangingPunct="1">
              <a:lnSpc>
                <a:spcPct val="180000"/>
              </a:lnSpc>
              <a:spcBef>
                <a:spcPct val="0"/>
              </a:spcBef>
              <a:buFontTx/>
              <a:buNone/>
            </a:pPr>
            <a:r>
              <a:rPr lang="en-US" altLang="en-US" sz="1600"/>
              <a:t>  0</a:t>
            </a:r>
          </a:p>
        </p:txBody>
      </p:sp>
      <p:sp>
        <p:nvSpPr>
          <p:cNvPr id="25638" name="Freeform 50">
            <a:extLst>
              <a:ext uri="{FF2B5EF4-FFF2-40B4-BE49-F238E27FC236}">
                <a16:creationId xmlns:a16="http://schemas.microsoft.com/office/drawing/2014/main" id="{D42BE571-0639-481A-1E3D-BB745EEE957C}"/>
              </a:ext>
            </a:extLst>
          </p:cNvPr>
          <p:cNvSpPr>
            <a:spLocks/>
          </p:cNvSpPr>
          <p:nvPr/>
        </p:nvSpPr>
        <p:spPr bwMode="auto">
          <a:xfrm>
            <a:off x="6332538" y="4303713"/>
            <a:ext cx="2259012" cy="9525"/>
          </a:xfrm>
          <a:custGeom>
            <a:avLst/>
            <a:gdLst>
              <a:gd name="T0" fmla="*/ 0 w 1423"/>
              <a:gd name="T1" fmla="*/ 0 h 6"/>
              <a:gd name="T2" fmla="*/ 2147483646 w 1423"/>
              <a:gd name="T3" fmla="*/ 2147483646 h 6"/>
              <a:gd name="T4" fmla="*/ 0 60000 65536"/>
              <a:gd name="T5" fmla="*/ 0 60000 65536"/>
              <a:gd name="T6" fmla="*/ 0 w 1423"/>
              <a:gd name="T7" fmla="*/ 0 h 6"/>
              <a:gd name="T8" fmla="*/ 1423 w 1423"/>
              <a:gd name="T9" fmla="*/ 6 h 6"/>
            </a:gdLst>
            <a:ahLst/>
            <a:cxnLst>
              <a:cxn ang="T4">
                <a:pos x="T0" y="T1"/>
              </a:cxn>
              <a:cxn ang="T5">
                <a:pos x="T2" y="T3"/>
              </a:cxn>
            </a:cxnLst>
            <a:rect l="T6" t="T7" r="T8" b="T9"/>
            <a:pathLst>
              <a:path w="1423" h="6">
                <a:moveTo>
                  <a:pt x="0" y="0"/>
                </a:moveTo>
                <a:lnTo>
                  <a:pt x="1423" y="6"/>
                </a:lnTo>
              </a:path>
            </a:pathLst>
          </a:custGeom>
          <a:noFill/>
          <a:ln w="1587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39" name="Line 51">
            <a:extLst>
              <a:ext uri="{FF2B5EF4-FFF2-40B4-BE49-F238E27FC236}">
                <a16:creationId xmlns:a16="http://schemas.microsoft.com/office/drawing/2014/main" id="{29392E32-0E61-2F67-F92E-DC2134E9D23C}"/>
              </a:ext>
            </a:extLst>
          </p:cNvPr>
          <p:cNvSpPr>
            <a:spLocks noChangeShapeType="1"/>
          </p:cNvSpPr>
          <p:nvPr/>
        </p:nvSpPr>
        <p:spPr bwMode="auto">
          <a:xfrm flipV="1">
            <a:off x="6324600" y="1752600"/>
            <a:ext cx="0" cy="2514600"/>
          </a:xfrm>
          <a:prstGeom prst="line">
            <a:avLst/>
          </a:prstGeom>
          <a:noFill/>
          <a:ln w="158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40" name="Text Box 52">
            <a:extLst>
              <a:ext uri="{FF2B5EF4-FFF2-40B4-BE49-F238E27FC236}">
                <a16:creationId xmlns:a16="http://schemas.microsoft.com/office/drawing/2014/main" id="{A5C44553-E593-CEB2-C7D5-4F5FD4B85B60}"/>
              </a:ext>
            </a:extLst>
          </p:cNvPr>
          <p:cNvSpPr txBox="1">
            <a:spLocks noChangeArrowheads="1"/>
          </p:cNvSpPr>
          <p:nvPr/>
        </p:nvSpPr>
        <p:spPr bwMode="auto">
          <a:xfrm>
            <a:off x="5867400" y="1828800"/>
            <a:ext cx="45720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80000"/>
              </a:lnSpc>
              <a:spcBef>
                <a:spcPct val="0"/>
              </a:spcBef>
              <a:buFontTx/>
              <a:buNone/>
            </a:pPr>
            <a:r>
              <a:rPr lang="en-US" altLang="en-US" sz="1600"/>
              <a:t>1.0</a:t>
            </a:r>
          </a:p>
          <a:p>
            <a:pPr eaLnBrk="1" hangingPunct="1">
              <a:lnSpc>
                <a:spcPct val="180000"/>
              </a:lnSpc>
              <a:spcBef>
                <a:spcPct val="0"/>
              </a:spcBef>
              <a:buFontTx/>
              <a:buNone/>
            </a:pPr>
            <a:r>
              <a:rPr lang="en-US" altLang="en-US" sz="1600"/>
              <a:t>0.8</a:t>
            </a:r>
          </a:p>
          <a:p>
            <a:pPr eaLnBrk="1" hangingPunct="1">
              <a:lnSpc>
                <a:spcPct val="180000"/>
              </a:lnSpc>
              <a:spcBef>
                <a:spcPct val="0"/>
              </a:spcBef>
              <a:buFontTx/>
              <a:buNone/>
            </a:pPr>
            <a:r>
              <a:rPr lang="en-US" altLang="en-US" sz="1600"/>
              <a:t>0.6</a:t>
            </a:r>
          </a:p>
          <a:p>
            <a:pPr eaLnBrk="1" hangingPunct="1">
              <a:lnSpc>
                <a:spcPct val="180000"/>
              </a:lnSpc>
              <a:spcBef>
                <a:spcPct val="0"/>
              </a:spcBef>
              <a:buFontTx/>
              <a:buNone/>
            </a:pPr>
            <a:r>
              <a:rPr lang="en-US" altLang="en-US" sz="1600"/>
              <a:t>0.4</a:t>
            </a:r>
          </a:p>
          <a:p>
            <a:pPr eaLnBrk="1" hangingPunct="1">
              <a:lnSpc>
                <a:spcPct val="180000"/>
              </a:lnSpc>
              <a:spcBef>
                <a:spcPct val="0"/>
              </a:spcBef>
              <a:buFontTx/>
              <a:buNone/>
            </a:pPr>
            <a:r>
              <a:rPr lang="en-US" altLang="en-US" sz="1600"/>
              <a:t>0.2</a:t>
            </a:r>
          </a:p>
          <a:p>
            <a:pPr eaLnBrk="1" hangingPunct="1">
              <a:lnSpc>
                <a:spcPct val="180000"/>
              </a:lnSpc>
              <a:spcBef>
                <a:spcPct val="0"/>
              </a:spcBef>
              <a:buFontTx/>
              <a:buNone/>
            </a:pPr>
            <a:r>
              <a:rPr lang="en-US" altLang="en-US" sz="1600"/>
              <a:t>  0</a:t>
            </a:r>
          </a:p>
        </p:txBody>
      </p:sp>
      <p:sp>
        <p:nvSpPr>
          <p:cNvPr id="25641" name="Freeform 53">
            <a:extLst>
              <a:ext uri="{FF2B5EF4-FFF2-40B4-BE49-F238E27FC236}">
                <a16:creationId xmlns:a16="http://schemas.microsoft.com/office/drawing/2014/main" id="{FB60C6C8-8369-1C9F-361D-FF1E77AAFFB0}"/>
              </a:ext>
            </a:extLst>
          </p:cNvPr>
          <p:cNvSpPr>
            <a:spLocks/>
          </p:cNvSpPr>
          <p:nvPr/>
        </p:nvSpPr>
        <p:spPr bwMode="auto">
          <a:xfrm>
            <a:off x="6324600" y="2209800"/>
            <a:ext cx="1905000" cy="2133600"/>
          </a:xfrm>
          <a:custGeom>
            <a:avLst/>
            <a:gdLst>
              <a:gd name="T0" fmla="*/ 0 w 1200"/>
              <a:gd name="T1" fmla="*/ 0 h 1344"/>
              <a:gd name="T2" fmla="*/ 2147483646 w 1200"/>
              <a:gd name="T3" fmla="*/ 2147483646 h 1344"/>
              <a:gd name="T4" fmla="*/ 2147483646 w 1200"/>
              <a:gd name="T5" fmla="*/ 2147483646 h 1344"/>
              <a:gd name="T6" fmla="*/ 2147483646 w 1200"/>
              <a:gd name="T7" fmla="*/ 2147483646 h 1344"/>
              <a:gd name="T8" fmla="*/ 0 60000 65536"/>
              <a:gd name="T9" fmla="*/ 0 60000 65536"/>
              <a:gd name="T10" fmla="*/ 0 60000 65536"/>
              <a:gd name="T11" fmla="*/ 0 60000 65536"/>
              <a:gd name="T12" fmla="*/ 0 w 1200"/>
              <a:gd name="T13" fmla="*/ 0 h 1344"/>
              <a:gd name="T14" fmla="*/ 1200 w 1200"/>
              <a:gd name="T15" fmla="*/ 1344 h 1344"/>
            </a:gdLst>
            <a:ahLst/>
            <a:cxnLst>
              <a:cxn ang="T8">
                <a:pos x="T0" y="T1"/>
              </a:cxn>
              <a:cxn ang="T9">
                <a:pos x="T2" y="T3"/>
              </a:cxn>
              <a:cxn ang="T10">
                <a:pos x="T4" y="T5"/>
              </a:cxn>
              <a:cxn ang="T11">
                <a:pos x="T6" y="T7"/>
              </a:cxn>
            </a:cxnLst>
            <a:rect l="T12" t="T13" r="T14" b="T15"/>
            <a:pathLst>
              <a:path w="1200" h="1344">
                <a:moveTo>
                  <a:pt x="0" y="0"/>
                </a:moveTo>
                <a:cubicBezTo>
                  <a:pt x="107" y="104"/>
                  <a:pt x="473" y="450"/>
                  <a:pt x="642" y="621"/>
                </a:cubicBezTo>
                <a:cubicBezTo>
                  <a:pt x="811" y="792"/>
                  <a:pt x="921" y="907"/>
                  <a:pt x="1014" y="1027"/>
                </a:cubicBezTo>
                <a:cubicBezTo>
                  <a:pt x="1107" y="1147"/>
                  <a:pt x="1161" y="1278"/>
                  <a:pt x="1200" y="1344"/>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42" name="Freeform 54">
            <a:extLst>
              <a:ext uri="{FF2B5EF4-FFF2-40B4-BE49-F238E27FC236}">
                <a16:creationId xmlns:a16="http://schemas.microsoft.com/office/drawing/2014/main" id="{FDC676F6-A5B0-AF29-57F9-327C7D8FA1D1}"/>
              </a:ext>
            </a:extLst>
          </p:cNvPr>
          <p:cNvSpPr>
            <a:spLocks/>
          </p:cNvSpPr>
          <p:nvPr/>
        </p:nvSpPr>
        <p:spPr bwMode="auto">
          <a:xfrm>
            <a:off x="6400800" y="2895600"/>
            <a:ext cx="1295400" cy="1371600"/>
          </a:xfrm>
          <a:custGeom>
            <a:avLst/>
            <a:gdLst>
              <a:gd name="T0" fmla="*/ 0 w 816"/>
              <a:gd name="T1" fmla="*/ 0 h 864"/>
              <a:gd name="T2" fmla="*/ 2147483646 w 816"/>
              <a:gd name="T3" fmla="*/ 2147483646 h 864"/>
              <a:gd name="T4" fmla="*/ 2147483646 w 816"/>
              <a:gd name="T5" fmla="*/ 2147483646 h 864"/>
              <a:gd name="T6" fmla="*/ 2147483646 w 816"/>
              <a:gd name="T7" fmla="*/ 2147483646 h 864"/>
              <a:gd name="T8" fmla="*/ 0 60000 65536"/>
              <a:gd name="T9" fmla="*/ 0 60000 65536"/>
              <a:gd name="T10" fmla="*/ 0 60000 65536"/>
              <a:gd name="T11" fmla="*/ 0 60000 65536"/>
              <a:gd name="T12" fmla="*/ 0 w 816"/>
              <a:gd name="T13" fmla="*/ 0 h 864"/>
              <a:gd name="T14" fmla="*/ 816 w 816"/>
              <a:gd name="T15" fmla="*/ 864 h 864"/>
            </a:gdLst>
            <a:ahLst/>
            <a:cxnLst>
              <a:cxn ang="T8">
                <a:pos x="T0" y="T1"/>
              </a:cxn>
              <a:cxn ang="T9">
                <a:pos x="T2" y="T3"/>
              </a:cxn>
              <a:cxn ang="T10">
                <a:pos x="T4" y="T5"/>
              </a:cxn>
              <a:cxn ang="T11">
                <a:pos x="T6" y="T7"/>
              </a:cxn>
            </a:cxnLst>
            <a:rect l="T12" t="T13" r="T14" b="T15"/>
            <a:pathLst>
              <a:path w="816" h="864">
                <a:moveTo>
                  <a:pt x="0" y="0"/>
                </a:moveTo>
                <a:cubicBezTo>
                  <a:pt x="51" y="23"/>
                  <a:pt x="215" y="77"/>
                  <a:pt x="309" y="141"/>
                </a:cubicBezTo>
                <a:cubicBezTo>
                  <a:pt x="403" y="205"/>
                  <a:pt x="481" y="264"/>
                  <a:pt x="566" y="385"/>
                </a:cubicBezTo>
                <a:cubicBezTo>
                  <a:pt x="651" y="506"/>
                  <a:pt x="764" y="764"/>
                  <a:pt x="816" y="864"/>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43" name="Freeform 55">
            <a:extLst>
              <a:ext uri="{FF2B5EF4-FFF2-40B4-BE49-F238E27FC236}">
                <a16:creationId xmlns:a16="http://schemas.microsoft.com/office/drawing/2014/main" id="{8A47B0D4-2CC1-07CC-9316-C6933C9E88C8}"/>
              </a:ext>
            </a:extLst>
          </p:cNvPr>
          <p:cNvSpPr>
            <a:spLocks/>
          </p:cNvSpPr>
          <p:nvPr/>
        </p:nvSpPr>
        <p:spPr bwMode="auto">
          <a:xfrm>
            <a:off x="6324600" y="3200400"/>
            <a:ext cx="1069975" cy="1143000"/>
          </a:xfrm>
          <a:custGeom>
            <a:avLst/>
            <a:gdLst>
              <a:gd name="T0" fmla="*/ 0 w 674"/>
              <a:gd name="T1" fmla="*/ 0 h 720"/>
              <a:gd name="T2" fmla="*/ 2147483646 w 674"/>
              <a:gd name="T3" fmla="*/ 2147483646 h 720"/>
              <a:gd name="T4" fmla="*/ 2147483646 w 674"/>
              <a:gd name="T5" fmla="*/ 2147483646 h 720"/>
              <a:gd name="T6" fmla="*/ 2147483646 w 674"/>
              <a:gd name="T7" fmla="*/ 2147483646 h 720"/>
              <a:gd name="T8" fmla="*/ 2147483646 w 674"/>
              <a:gd name="T9" fmla="*/ 2147483646 h 720"/>
              <a:gd name="T10" fmla="*/ 0 60000 65536"/>
              <a:gd name="T11" fmla="*/ 0 60000 65536"/>
              <a:gd name="T12" fmla="*/ 0 60000 65536"/>
              <a:gd name="T13" fmla="*/ 0 60000 65536"/>
              <a:gd name="T14" fmla="*/ 0 60000 65536"/>
              <a:gd name="T15" fmla="*/ 0 w 674"/>
              <a:gd name="T16" fmla="*/ 0 h 720"/>
              <a:gd name="T17" fmla="*/ 674 w 674"/>
              <a:gd name="T18" fmla="*/ 720 h 720"/>
            </a:gdLst>
            <a:ahLst/>
            <a:cxnLst>
              <a:cxn ang="T10">
                <a:pos x="T0" y="T1"/>
              </a:cxn>
              <a:cxn ang="T11">
                <a:pos x="T2" y="T3"/>
              </a:cxn>
              <a:cxn ang="T12">
                <a:pos x="T4" y="T5"/>
              </a:cxn>
              <a:cxn ang="T13">
                <a:pos x="T6" y="T7"/>
              </a:cxn>
              <a:cxn ang="T14">
                <a:pos x="T8" y="T9"/>
              </a:cxn>
            </a:cxnLst>
            <a:rect l="T15" t="T16" r="T17" b="T18"/>
            <a:pathLst>
              <a:path w="674" h="720">
                <a:moveTo>
                  <a:pt x="0" y="0"/>
                </a:moveTo>
                <a:cubicBezTo>
                  <a:pt x="38" y="11"/>
                  <a:pt x="143" y="18"/>
                  <a:pt x="228" y="64"/>
                </a:cubicBezTo>
                <a:cubicBezTo>
                  <a:pt x="313" y="110"/>
                  <a:pt x="443" y="195"/>
                  <a:pt x="513" y="274"/>
                </a:cubicBezTo>
                <a:cubicBezTo>
                  <a:pt x="583" y="353"/>
                  <a:pt x="622" y="465"/>
                  <a:pt x="648" y="539"/>
                </a:cubicBezTo>
                <a:cubicBezTo>
                  <a:pt x="674" y="613"/>
                  <a:pt x="667" y="682"/>
                  <a:pt x="672" y="720"/>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44" name="Freeform 56">
            <a:extLst>
              <a:ext uri="{FF2B5EF4-FFF2-40B4-BE49-F238E27FC236}">
                <a16:creationId xmlns:a16="http://schemas.microsoft.com/office/drawing/2014/main" id="{187EE127-2888-6E2D-3AFE-FD3F5640C6D4}"/>
              </a:ext>
            </a:extLst>
          </p:cNvPr>
          <p:cNvSpPr>
            <a:spLocks/>
          </p:cNvSpPr>
          <p:nvPr/>
        </p:nvSpPr>
        <p:spPr bwMode="auto">
          <a:xfrm>
            <a:off x="6342063" y="3422650"/>
            <a:ext cx="820737" cy="920750"/>
          </a:xfrm>
          <a:custGeom>
            <a:avLst/>
            <a:gdLst>
              <a:gd name="T0" fmla="*/ 0 w 517"/>
              <a:gd name="T1" fmla="*/ 2147483646 h 580"/>
              <a:gd name="T2" fmla="*/ 2147483646 w 517"/>
              <a:gd name="T3" fmla="*/ 2147483646 h 580"/>
              <a:gd name="T4" fmla="*/ 2147483646 w 517"/>
              <a:gd name="T5" fmla="*/ 2147483646 h 580"/>
              <a:gd name="T6" fmla="*/ 2147483646 w 517"/>
              <a:gd name="T7" fmla="*/ 2147483646 h 580"/>
              <a:gd name="T8" fmla="*/ 0 60000 65536"/>
              <a:gd name="T9" fmla="*/ 0 60000 65536"/>
              <a:gd name="T10" fmla="*/ 0 60000 65536"/>
              <a:gd name="T11" fmla="*/ 0 60000 65536"/>
              <a:gd name="T12" fmla="*/ 0 w 517"/>
              <a:gd name="T13" fmla="*/ 0 h 580"/>
              <a:gd name="T14" fmla="*/ 517 w 517"/>
              <a:gd name="T15" fmla="*/ 580 h 580"/>
            </a:gdLst>
            <a:ahLst/>
            <a:cxnLst>
              <a:cxn ang="T8">
                <a:pos x="T0" y="T1"/>
              </a:cxn>
              <a:cxn ang="T9">
                <a:pos x="T2" y="T3"/>
              </a:cxn>
              <a:cxn ang="T10">
                <a:pos x="T4" y="T5"/>
              </a:cxn>
              <a:cxn ang="T11">
                <a:pos x="T6" y="T7"/>
              </a:cxn>
            </a:cxnLst>
            <a:rect l="T12" t="T13" r="T14" b="T15"/>
            <a:pathLst>
              <a:path w="517" h="580">
                <a:moveTo>
                  <a:pt x="0" y="19"/>
                </a:moveTo>
                <a:cubicBezTo>
                  <a:pt x="28" y="20"/>
                  <a:pt x="102" y="0"/>
                  <a:pt x="170" y="33"/>
                </a:cubicBezTo>
                <a:cubicBezTo>
                  <a:pt x="238" y="66"/>
                  <a:pt x="349" y="125"/>
                  <a:pt x="407" y="216"/>
                </a:cubicBezTo>
                <a:cubicBezTo>
                  <a:pt x="465" y="307"/>
                  <a:pt x="494" y="504"/>
                  <a:pt x="517" y="580"/>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45" name="Freeform 57">
            <a:extLst>
              <a:ext uri="{FF2B5EF4-FFF2-40B4-BE49-F238E27FC236}">
                <a16:creationId xmlns:a16="http://schemas.microsoft.com/office/drawing/2014/main" id="{912BD02F-342E-2111-A34E-2EE37DF0A080}"/>
              </a:ext>
            </a:extLst>
          </p:cNvPr>
          <p:cNvSpPr>
            <a:spLocks/>
          </p:cNvSpPr>
          <p:nvPr/>
        </p:nvSpPr>
        <p:spPr bwMode="auto">
          <a:xfrm>
            <a:off x="6324600" y="3657600"/>
            <a:ext cx="631825" cy="646113"/>
          </a:xfrm>
          <a:custGeom>
            <a:avLst/>
            <a:gdLst>
              <a:gd name="T0" fmla="*/ 0 w 398"/>
              <a:gd name="T1" fmla="*/ 0 h 407"/>
              <a:gd name="T2" fmla="*/ 2147483646 w 398"/>
              <a:gd name="T3" fmla="*/ 2147483646 h 407"/>
              <a:gd name="T4" fmla="*/ 2147483646 w 398"/>
              <a:gd name="T5" fmla="*/ 2147483646 h 407"/>
              <a:gd name="T6" fmla="*/ 2147483646 w 398"/>
              <a:gd name="T7" fmla="*/ 2147483646 h 407"/>
              <a:gd name="T8" fmla="*/ 0 60000 65536"/>
              <a:gd name="T9" fmla="*/ 0 60000 65536"/>
              <a:gd name="T10" fmla="*/ 0 60000 65536"/>
              <a:gd name="T11" fmla="*/ 0 60000 65536"/>
              <a:gd name="T12" fmla="*/ 0 w 398"/>
              <a:gd name="T13" fmla="*/ 0 h 407"/>
              <a:gd name="T14" fmla="*/ 398 w 398"/>
              <a:gd name="T15" fmla="*/ 407 h 407"/>
            </a:gdLst>
            <a:ahLst/>
            <a:cxnLst>
              <a:cxn ang="T8">
                <a:pos x="T0" y="T1"/>
              </a:cxn>
              <a:cxn ang="T9">
                <a:pos x="T2" y="T3"/>
              </a:cxn>
              <a:cxn ang="T10">
                <a:pos x="T4" y="T5"/>
              </a:cxn>
              <a:cxn ang="T11">
                <a:pos x="T6" y="T7"/>
              </a:cxn>
            </a:cxnLst>
            <a:rect l="T12" t="T13" r="T14" b="T15"/>
            <a:pathLst>
              <a:path w="398" h="407">
                <a:moveTo>
                  <a:pt x="0" y="0"/>
                </a:moveTo>
                <a:cubicBezTo>
                  <a:pt x="30" y="6"/>
                  <a:pt x="126" y="1"/>
                  <a:pt x="181" y="34"/>
                </a:cubicBezTo>
                <a:cubicBezTo>
                  <a:pt x="236" y="67"/>
                  <a:pt x="294" y="135"/>
                  <a:pt x="330" y="197"/>
                </a:cubicBezTo>
                <a:cubicBezTo>
                  <a:pt x="366" y="259"/>
                  <a:pt x="384" y="363"/>
                  <a:pt x="398" y="407"/>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46" name="Freeform 58">
            <a:extLst>
              <a:ext uri="{FF2B5EF4-FFF2-40B4-BE49-F238E27FC236}">
                <a16:creationId xmlns:a16="http://schemas.microsoft.com/office/drawing/2014/main" id="{218B423D-1D72-AE1F-9210-B5DCD6A3737A}"/>
              </a:ext>
            </a:extLst>
          </p:cNvPr>
          <p:cNvSpPr>
            <a:spLocks/>
          </p:cNvSpPr>
          <p:nvPr/>
        </p:nvSpPr>
        <p:spPr bwMode="auto">
          <a:xfrm>
            <a:off x="6400800" y="3886200"/>
            <a:ext cx="381000" cy="457200"/>
          </a:xfrm>
          <a:custGeom>
            <a:avLst/>
            <a:gdLst>
              <a:gd name="T0" fmla="*/ 0 w 240"/>
              <a:gd name="T1" fmla="*/ 0 h 288"/>
              <a:gd name="T2" fmla="*/ 2147483646 w 240"/>
              <a:gd name="T3" fmla="*/ 2147483646 h 288"/>
              <a:gd name="T4" fmla="*/ 2147483646 w 240"/>
              <a:gd name="T5" fmla="*/ 2147483646 h 288"/>
              <a:gd name="T6" fmla="*/ 0 60000 65536"/>
              <a:gd name="T7" fmla="*/ 0 60000 65536"/>
              <a:gd name="T8" fmla="*/ 0 60000 65536"/>
              <a:gd name="T9" fmla="*/ 0 w 240"/>
              <a:gd name="T10" fmla="*/ 0 h 288"/>
              <a:gd name="T11" fmla="*/ 240 w 240"/>
              <a:gd name="T12" fmla="*/ 288 h 288"/>
            </a:gdLst>
            <a:ahLst/>
            <a:cxnLst>
              <a:cxn ang="T6">
                <a:pos x="T0" y="T1"/>
              </a:cxn>
              <a:cxn ang="T7">
                <a:pos x="T2" y="T3"/>
              </a:cxn>
              <a:cxn ang="T8">
                <a:pos x="T4" y="T5"/>
              </a:cxn>
            </a:cxnLst>
            <a:rect l="T9" t="T10" r="T11" b="T12"/>
            <a:pathLst>
              <a:path w="240" h="288">
                <a:moveTo>
                  <a:pt x="0" y="0"/>
                </a:moveTo>
                <a:cubicBezTo>
                  <a:pt x="29" y="17"/>
                  <a:pt x="133" y="52"/>
                  <a:pt x="173" y="100"/>
                </a:cubicBezTo>
                <a:cubicBezTo>
                  <a:pt x="213" y="148"/>
                  <a:pt x="226" y="249"/>
                  <a:pt x="240" y="288"/>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47" name="Freeform 59">
            <a:extLst>
              <a:ext uri="{FF2B5EF4-FFF2-40B4-BE49-F238E27FC236}">
                <a16:creationId xmlns:a16="http://schemas.microsoft.com/office/drawing/2014/main" id="{C819C0E5-A349-F595-BEEC-7AD50476E6C7}"/>
              </a:ext>
            </a:extLst>
          </p:cNvPr>
          <p:cNvSpPr>
            <a:spLocks/>
          </p:cNvSpPr>
          <p:nvPr/>
        </p:nvSpPr>
        <p:spPr bwMode="auto">
          <a:xfrm>
            <a:off x="7010400" y="2209800"/>
            <a:ext cx="1257300" cy="1416050"/>
          </a:xfrm>
          <a:custGeom>
            <a:avLst/>
            <a:gdLst>
              <a:gd name="T0" fmla="*/ 0 w 792"/>
              <a:gd name="T1" fmla="*/ 0 h 892"/>
              <a:gd name="T2" fmla="*/ 2147483646 w 792"/>
              <a:gd name="T3" fmla="*/ 2147483646 h 892"/>
              <a:gd name="T4" fmla="*/ 2147483646 w 792"/>
              <a:gd name="T5" fmla="*/ 2147483646 h 892"/>
              <a:gd name="T6" fmla="*/ 0 60000 65536"/>
              <a:gd name="T7" fmla="*/ 0 60000 65536"/>
              <a:gd name="T8" fmla="*/ 0 60000 65536"/>
              <a:gd name="T9" fmla="*/ 0 w 792"/>
              <a:gd name="T10" fmla="*/ 0 h 892"/>
              <a:gd name="T11" fmla="*/ 792 w 792"/>
              <a:gd name="T12" fmla="*/ 892 h 892"/>
            </a:gdLst>
            <a:ahLst/>
            <a:cxnLst>
              <a:cxn ang="T6">
                <a:pos x="T0" y="T1"/>
              </a:cxn>
              <a:cxn ang="T7">
                <a:pos x="T2" y="T3"/>
              </a:cxn>
              <a:cxn ang="T8">
                <a:pos x="T4" y="T5"/>
              </a:cxn>
            </a:cxnLst>
            <a:rect l="T9" t="T10" r="T11" b="T12"/>
            <a:pathLst>
              <a:path w="792" h="892">
                <a:moveTo>
                  <a:pt x="0" y="0"/>
                </a:moveTo>
                <a:cubicBezTo>
                  <a:pt x="57" y="94"/>
                  <a:pt x="213" y="417"/>
                  <a:pt x="345" y="566"/>
                </a:cubicBezTo>
                <a:cubicBezTo>
                  <a:pt x="477" y="715"/>
                  <a:pt x="699" y="824"/>
                  <a:pt x="792" y="892"/>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48" name="Freeform 60">
            <a:extLst>
              <a:ext uri="{FF2B5EF4-FFF2-40B4-BE49-F238E27FC236}">
                <a16:creationId xmlns:a16="http://schemas.microsoft.com/office/drawing/2014/main" id="{4834E8F9-2D09-A2E0-4A24-10D76A23E487}"/>
              </a:ext>
            </a:extLst>
          </p:cNvPr>
          <p:cNvSpPr>
            <a:spLocks/>
          </p:cNvSpPr>
          <p:nvPr/>
        </p:nvSpPr>
        <p:spPr bwMode="auto">
          <a:xfrm>
            <a:off x="7391400" y="2209800"/>
            <a:ext cx="838200" cy="990600"/>
          </a:xfrm>
          <a:custGeom>
            <a:avLst/>
            <a:gdLst>
              <a:gd name="T0" fmla="*/ 0 w 528"/>
              <a:gd name="T1" fmla="*/ 0 h 624"/>
              <a:gd name="T2" fmla="*/ 2147483646 w 528"/>
              <a:gd name="T3" fmla="*/ 2147483646 h 624"/>
              <a:gd name="T4" fmla="*/ 2147483646 w 528"/>
              <a:gd name="T5" fmla="*/ 2147483646 h 624"/>
              <a:gd name="T6" fmla="*/ 0 60000 65536"/>
              <a:gd name="T7" fmla="*/ 0 60000 65536"/>
              <a:gd name="T8" fmla="*/ 0 60000 65536"/>
              <a:gd name="T9" fmla="*/ 0 w 528"/>
              <a:gd name="T10" fmla="*/ 0 h 624"/>
              <a:gd name="T11" fmla="*/ 528 w 528"/>
              <a:gd name="T12" fmla="*/ 624 h 624"/>
            </a:gdLst>
            <a:ahLst/>
            <a:cxnLst>
              <a:cxn ang="T6">
                <a:pos x="T0" y="T1"/>
              </a:cxn>
              <a:cxn ang="T7">
                <a:pos x="T2" y="T3"/>
              </a:cxn>
              <a:cxn ang="T8">
                <a:pos x="T4" y="T5"/>
              </a:cxn>
            </a:cxnLst>
            <a:rect l="T9" t="T10" r="T11" b="T12"/>
            <a:pathLst>
              <a:path w="528" h="624">
                <a:moveTo>
                  <a:pt x="0" y="0"/>
                </a:moveTo>
                <a:cubicBezTo>
                  <a:pt x="37" y="64"/>
                  <a:pt x="132" y="279"/>
                  <a:pt x="220" y="383"/>
                </a:cubicBezTo>
                <a:cubicBezTo>
                  <a:pt x="308" y="487"/>
                  <a:pt x="464" y="574"/>
                  <a:pt x="528" y="624"/>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49" name="Freeform 61">
            <a:extLst>
              <a:ext uri="{FF2B5EF4-FFF2-40B4-BE49-F238E27FC236}">
                <a16:creationId xmlns:a16="http://schemas.microsoft.com/office/drawing/2014/main" id="{49B8095C-78FD-FEFC-845D-AA6C178C6D70}"/>
              </a:ext>
            </a:extLst>
          </p:cNvPr>
          <p:cNvSpPr>
            <a:spLocks/>
          </p:cNvSpPr>
          <p:nvPr/>
        </p:nvSpPr>
        <p:spPr bwMode="auto">
          <a:xfrm>
            <a:off x="7902575" y="2227263"/>
            <a:ext cx="327025" cy="439737"/>
          </a:xfrm>
          <a:custGeom>
            <a:avLst/>
            <a:gdLst>
              <a:gd name="T0" fmla="*/ 0 w 206"/>
              <a:gd name="T1" fmla="*/ 0 h 277"/>
              <a:gd name="T2" fmla="*/ 2147483646 w 206"/>
              <a:gd name="T3" fmla="*/ 2147483646 h 277"/>
              <a:gd name="T4" fmla="*/ 2147483646 w 206"/>
              <a:gd name="T5" fmla="*/ 2147483646 h 277"/>
              <a:gd name="T6" fmla="*/ 0 60000 65536"/>
              <a:gd name="T7" fmla="*/ 0 60000 65536"/>
              <a:gd name="T8" fmla="*/ 0 60000 65536"/>
              <a:gd name="T9" fmla="*/ 0 w 206"/>
              <a:gd name="T10" fmla="*/ 0 h 277"/>
              <a:gd name="T11" fmla="*/ 206 w 206"/>
              <a:gd name="T12" fmla="*/ 277 h 277"/>
            </a:gdLst>
            <a:ahLst/>
            <a:cxnLst>
              <a:cxn ang="T6">
                <a:pos x="T0" y="T1"/>
              </a:cxn>
              <a:cxn ang="T7">
                <a:pos x="T2" y="T3"/>
              </a:cxn>
              <a:cxn ang="T8">
                <a:pos x="T4" y="T5"/>
              </a:cxn>
            </a:cxnLst>
            <a:rect l="T9" t="T10" r="T11" b="T12"/>
            <a:pathLst>
              <a:path w="206" h="277">
                <a:moveTo>
                  <a:pt x="0" y="0"/>
                </a:moveTo>
                <a:cubicBezTo>
                  <a:pt x="16" y="26"/>
                  <a:pt x="61" y="116"/>
                  <a:pt x="95" y="162"/>
                </a:cubicBezTo>
                <a:cubicBezTo>
                  <a:pt x="129" y="208"/>
                  <a:pt x="183" y="253"/>
                  <a:pt x="206" y="277"/>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50" name="Freeform 62">
            <a:extLst>
              <a:ext uri="{FF2B5EF4-FFF2-40B4-BE49-F238E27FC236}">
                <a16:creationId xmlns:a16="http://schemas.microsoft.com/office/drawing/2014/main" id="{D30B0247-102A-03B5-90E1-1E3917964620}"/>
              </a:ext>
            </a:extLst>
          </p:cNvPr>
          <p:cNvSpPr>
            <a:spLocks/>
          </p:cNvSpPr>
          <p:nvPr/>
        </p:nvSpPr>
        <p:spPr bwMode="auto">
          <a:xfrm>
            <a:off x="3581400" y="2209800"/>
            <a:ext cx="2057400" cy="2133600"/>
          </a:xfrm>
          <a:custGeom>
            <a:avLst/>
            <a:gdLst>
              <a:gd name="T0" fmla="*/ 0 w 1296"/>
              <a:gd name="T1" fmla="*/ 0 h 1344"/>
              <a:gd name="T2" fmla="*/ 2147483646 w 1296"/>
              <a:gd name="T3" fmla="*/ 2147483646 h 1344"/>
              <a:gd name="T4" fmla="*/ 2147483646 w 1296"/>
              <a:gd name="T5" fmla="*/ 2147483646 h 1344"/>
              <a:gd name="T6" fmla="*/ 2147483646 w 1296"/>
              <a:gd name="T7" fmla="*/ 2147483646 h 1344"/>
              <a:gd name="T8" fmla="*/ 2147483646 w 1296"/>
              <a:gd name="T9" fmla="*/ 2147483646 h 1344"/>
              <a:gd name="T10" fmla="*/ 0 60000 65536"/>
              <a:gd name="T11" fmla="*/ 0 60000 65536"/>
              <a:gd name="T12" fmla="*/ 0 60000 65536"/>
              <a:gd name="T13" fmla="*/ 0 60000 65536"/>
              <a:gd name="T14" fmla="*/ 0 60000 65536"/>
              <a:gd name="T15" fmla="*/ 0 w 1296"/>
              <a:gd name="T16" fmla="*/ 0 h 1344"/>
              <a:gd name="T17" fmla="*/ 1296 w 1296"/>
              <a:gd name="T18" fmla="*/ 1344 h 1344"/>
            </a:gdLst>
            <a:ahLst/>
            <a:cxnLst>
              <a:cxn ang="T10">
                <a:pos x="T0" y="T1"/>
              </a:cxn>
              <a:cxn ang="T11">
                <a:pos x="T2" y="T3"/>
              </a:cxn>
              <a:cxn ang="T12">
                <a:pos x="T4" y="T5"/>
              </a:cxn>
              <a:cxn ang="T13">
                <a:pos x="T6" y="T7"/>
              </a:cxn>
              <a:cxn ang="T14">
                <a:pos x="T8" y="T9"/>
              </a:cxn>
            </a:cxnLst>
            <a:rect l="T15" t="T16" r="T17" b="T18"/>
            <a:pathLst>
              <a:path w="1296" h="1344">
                <a:moveTo>
                  <a:pt x="0" y="0"/>
                </a:moveTo>
                <a:cubicBezTo>
                  <a:pt x="61" y="42"/>
                  <a:pt x="252" y="147"/>
                  <a:pt x="364" y="255"/>
                </a:cubicBezTo>
                <a:cubicBezTo>
                  <a:pt x="476" y="363"/>
                  <a:pt x="555" y="534"/>
                  <a:pt x="669" y="648"/>
                </a:cubicBezTo>
                <a:cubicBezTo>
                  <a:pt x="783" y="762"/>
                  <a:pt x="944" y="823"/>
                  <a:pt x="1048" y="939"/>
                </a:cubicBezTo>
                <a:cubicBezTo>
                  <a:pt x="1152" y="1055"/>
                  <a:pt x="1244" y="1260"/>
                  <a:pt x="1296" y="1344"/>
                </a:cubicBezTo>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51" name="Text Box 64">
            <a:extLst>
              <a:ext uri="{FF2B5EF4-FFF2-40B4-BE49-F238E27FC236}">
                <a16:creationId xmlns:a16="http://schemas.microsoft.com/office/drawing/2014/main" id="{1698EDDC-7107-0E4E-460A-A5053FCED520}"/>
              </a:ext>
            </a:extLst>
          </p:cNvPr>
          <p:cNvSpPr txBox="1">
            <a:spLocks noChangeArrowheads="1"/>
          </p:cNvSpPr>
          <p:nvPr/>
        </p:nvSpPr>
        <p:spPr bwMode="auto">
          <a:xfrm>
            <a:off x="1066800" y="1295400"/>
            <a:ext cx="1276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True solution</a:t>
            </a:r>
          </a:p>
        </p:txBody>
      </p:sp>
      <p:sp>
        <p:nvSpPr>
          <p:cNvPr id="25652" name="Text Box 65">
            <a:extLst>
              <a:ext uri="{FF2B5EF4-FFF2-40B4-BE49-F238E27FC236}">
                <a16:creationId xmlns:a16="http://schemas.microsoft.com/office/drawing/2014/main" id="{76A1D885-7C6F-4BE2-8C37-633BB6238F58}"/>
              </a:ext>
            </a:extLst>
          </p:cNvPr>
          <p:cNvSpPr txBox="1">
            <a:spLocks noChangeArrowheads="1"/>
          </p:cNvSpPr>
          <p:nvPr/>
        </p:nvSpPr>
        <p:spPr bwMode="auto">
          <a:xfrm>
            <a:off x="4267200" y="1371600"/>
            <a:ext cx="742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Grid B</a:t>
            </a:r>
          </a:p>
        </p:txBody>
      </p:sp>
      <p:sp>
        <p:nvSpPr>
          <p:cNvPr id="25653" name="Text Box 66">
            <a:extLst>
              <a:ext uri="{FF2B5EF4-FFF2-40B4-BE49-F238E27FC236}">
                <a16:creationId xmlns:a16="http://schemas.microsoft.com/office/drawing/2014/main" id="{AAFC1A91-CB48-D6CA-3CA5-096992FF3D42}"/>
              </a:ext>
            </a:extLst>
          </p:cNvPr>
          <p:cNvSpPr txBox="1">
            <a:spLocks noChangeArrowheads="1"/>
          </p:cNvSpPr>
          <p:nvPr/>
        </p:nvSpPr>
        <p:spPr bwMode="auto">
          <a:xfrm>
            <a:off x="7086600" y="1447800"/>
            <a:ext cx="742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Grid C</a:t>
            </a:r>
          </a:p>
        </p:txBody>
      </p:sp>
      <p:sp>
        <p:nvSpPr>
          <p:cNvPr id="25654" name="Text Box 67">
            <a:extLst>
              <a:ext uri="{FF2B5EF4-FFF2-40B4-BE49-F238E27FC236}">
                <a16:creationId xmlns:a16="http://schemas.microsoft.com/office/drawing/2014/main" id="{6B6EB334-B336-6635-847A-1124F315CDF7}"/>
              </a:ext>
            </a:extLst>
          </p:cNvPr>
          <p:cNvSpPr txBox="1">
            <a:spLocks noChangeArrowheads="1"/>
          </p:cNvSpPr>
          <p:nvPr/>
        </p:nvSpPr>
        <p:spPr bwMode="auto">
          <a:xfrm>
            <a:off x="304800" y="1371600"/>
            <a:ext cx="511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ld/</a:t>
            </a:r>
            <a:r>
              <a:rPr lang="en-US" altLang="en-US" sz="1600" i="1">
                <a:sym typeface="Symbol" pitchFamily="2" charset="2"/>
              </a:rPr>
              <a:t></a:t>
            </a:r>
          </a:p>
        </p:txBody>
      </p:sp>
      <p:sp>
        <p:nvSpPr>
          <p:cNvPr id="25655" name="Text Box 68">
            <a:extLst>
              <a:ext uri="{FF2B5EF4-FFF2-40B4-BE49-F238E27FC236}">
                <a16:creationId xmlns:a16="http://schemas.microsoft.com/office/drawing/2014/main" id="{C625AEAE-02DD-A947-ED9A-07CFE61B8A53}"/>
              </a:ext>
            </a:extLst>
          </p:cNvPr>
          <p:cNvSpPr txBox="1">
            <a:spLocks noChangeArrowheads="1"/>
          </p:cNvSpPr>
          <p:nvPr/>
        </p:nvSpPr>
        <p:spPr bwMode="auto">
          <a:xfrm>
            <a:off x="2590800" y="4495800"/>
            <a:ext cx="5445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kd/</a:t>
            </a:r>
            <a:r>
              <a:rPr lang="en-US" altLang="en-US" sz="1600" i="1">
                <a:sym typeface="Symbol" pitchFamily="2" charset="2"/>
              </a:rPr>
              <a:t></a:t>
            </a:r>
          </a:p>
        </p:txBody>
      </p:sp>
      <p:sp>
        <p:nvSpPr>
          <p:cNvPr id="25656" name="Text Box 69">
            <a:extLst>
              <a:ext uri="{FF2B5EF4-FFF2-40B4-BE49-F238E27FC236}">
                <a16:creationId xmlns:a16="http://schemas.microsoft.com/office/drawing/2014/main" id="{AD436116-A3C5-9FFF-F5F9-DF5375D3DD53}"/>
              </a:ext>
            </a:extLst>
          </p:cNvPr>
          <p:cNvSpPr txBox="1">
            <a:spLocks noChangeArrowheads="1"/>
          </p:cNvSpPr>
          <p:nvPr/>
        </p:nvSpPr>
        <p:spPr bwMode="auto">
          <a:xfrm>
            <a:off x="3200400" y="1524000"/>
            <a:ext cx="511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ld/</a:t>
            </a:r>
            <a:r>
              <a:rPr lang="en-US" altLang="en-US" sz="1600" i="1">
                <a:sym typeface="Symbol" pitchFamily="2" charset="2"/>
              </a:rPr>
              <a:t></a:t>
            </a:r>
          </a:p>
        </p:txBody>
      </p:sp>
      <p:sp>
        <p:nvSpPr>
          <p:cNvPr id="25657" name="Text Box 70">
            <a:extLst>
              <a:ext uri="{FF2B5EF4-FFF2-40B4-BE49-F238E27FC236}">
                <a16:creationId xmlns:a16="http://schemas.microsoft.com/office/drawing/2014/main" id="{4E8471B4-4D11-ABB1-10EF-02F938635869}"/>
              </a:ext>
            </a:extLst>
          </p:cNvPr>
          <p:cNvSpPr txBox="1">
            <a:spLocks noChangeArrowheads="1"/>
          </p:cNvSpPr>
          <p:nvPr/>
        </p:nvSpPr>
        <p:spPr bwMode="auto">
          <a:xfrm>
            <a:off x="5867400" y="1524000"/>
            <a:ext cx="511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ld/</a:t>
            </a:r>
            <a:r>
              <a:rPr lang="en-US" altLang="en-US" sz="1600" i="1">
                <a:sym typeface="Symbol" pitchFamily="2" charset="2"/>
              </a:rPr>
              <a:t></a:t>
            </a:r>
          </a:p>
        </p:txBody>
      </p:sp>
      <p:sp>
        <p:nvSpPr>
          <p:cNvPr id="25658" name="Text Box 71">
            <a:extLst>
              <a:ext uri="{FF2B5EF4-FFF2-40B4-BE49-F238E27FC236}">
                <a16:creationId xmlns:a16="http://schemas.microsoft.com/office/drawing/2014/main" id="{687D9ABB-9841-D2DB-1D60-325F74C5C014}"/>
              </a:ext>
            </a:extLst>
          </p:cNvPr>
          <p:cNvSpPr txBox="1">
            <a:spLocks noChangeArrowheads="1"/>
          </p:cNvSpPr>
          <p:nvPr/>
        </p:nvSpPr>
        <p:spPr bwMode="auto">
          <a:xfrm>
            <a:off x="5562600" y="4495800"/>
            <a:ext cx="5445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kd/</a:t>
            </a:r>
            <a:r>
              <a:rPr lang="en-US" altLang="en-US" sz="1600" i="1">
                <a:sym typeface="Symbol" pitchFamily="2" charset="2"/>
              </a:rPr>
              <a:t></a:t>
            </a:r>
          </a:p>
        </p:txBody>
      </p:sp>
      <p:sp>
        <p:nvSpPr>
          <p:cNvPr id="25659" name="Text Box 72">
            <a:extLst>
              <a:ext uri="{FF2B5EF4-FFF2-40B4-BE49-F238E27FC236}">
                <a16:creationId xmlns:a16="http://schemas.microsoft.com/office/drawing/2014/main" id="{7FAB66CB-260E-79AE-9E8F-DE5E765665A1}"/>
              </a:ext>
            </a:extLst>
          </p:cNvPr>
          <p:cNvSpPr txBox="1">
            <a:spLocks noChangeArrowheads="1"/>
          </p:cNvSpPr>
          <p:nvPr/>
        </p:nvSpPr>
        <p:spPr bwMode="auto">
          <a:xfrm>
            <a:off x="8218488" y="4572000"/>
            <a:ext cx="544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kd/</a:t>
            </a:r>
            <a:r>
              <a:rPr lang="en-US" altLang="en-US" sz="1600" i="1">
                <a:sym typeface="Symbol" pitchFamily="2" charset="2"/>
              </a:rPr>
              <a:t></a:t>
            </a:r>
          </a:p>
        </p:txBody>
      </p:sp>
      <p:sp>
        <p:nvSpPr>
          <p:cNvPr id="25660" name="Line 75">
            <a:extLst>
              <a:ext uri="{FF2B5EF4-FFF2-40B4-BE49-F238E27FC236}">
                <a16:creationId xmlns:a16="http://schemas.microsoft.com/office/drawing/2014/main" id="{4FF309D2-162B-EDB7-61C4-1B157AB0CD45}"/>
              </a:ext>
            </a:extLst>
          </p:cNvPr>
          <p:cNvSpPr>
            <a:spLocks noChangeShapeType="1"/>
          </p:cNvSpPr>
          <p:nvPr/>
        </p:nvSpPr>
        <p:spPr bwMode="auto">
          <a:xfrm flipV="1">
            <a:off x="4267200" y="3505200"/>
            <a:ext cx="685800" cy="1676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61" name="Text Box 76">
            <a:extLst>
              <a:ext uri="{FF2B5EF4-FFF2-40B4-BE49-F238E27FC236}">
                <a16:creationId xmlns:a16="http://schemas.microsoft.com/office/drawing/2014/main" id="{8AC058F4-3C5C-B891-027C-084E354EA43E}"/>
              </a:ext>
            </a:extLst>
          </p:cNvPr>
          <p:cNvSpPr txBox="1">
            <a:spLocks noChangeArrowheads="1"/>
          </p:cNvSpPr>
          <p:nvPr/>
        </p:nvSpPr>
        <p:spPr bwMode="auto">
          <a:xfrm>
            <a:off x="3641725" y="5070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5662" name="Object 2">
            <a:extLst>
              <a:ext uri="{FF2B5EF4-FFF2-40B4-BE49-F238E27FC236}">
                <a16:creationId xmlns:a16="http://schemas.microsoft.com/office/drawing/2014/main" id="{546E9633-9755-0C88-2836-7703BD7A6124}"/>
              </a:ext>
            </a:extLst>
          </p:cNvPr>
          <p:cNvGraphicFramePr>
            <a:graphicFrameLocks noChangeAspect="1"/>
          </p:cNvGraphicFramePr>
          <p:nvPr>
            <p:ph sz="half" idx="4294967295"/>
          </p:nvPr>
        </p:nvGraphicFramePr>
        <p:xfrm>
          <a:off x="3735388" y="5264150"/>
          <a:ext cx="2032000" cy="228600"/>
        </p:xfrm>
        <a:graphic>
          <a:graphicData uri="http://schemas.openxmlformats.org/presentationml/2006/ole">
            <mc:AlternateContent xmlns:mc="http://schemas.openxmlformats.org/markup-compatibility/2006">
              <mc:Choice xmlns:v="urn:schemas-microsoft-com:vml" Requires="v">
                <p:oleObj name="Equation" r:id="rId2" imgW="46812200" imgH="5270500" progId="Equation.3">
                  <p:embed/>
                </p:oleObj>
              </mc:Choice>
              <mc:Fallback>
                <p:oleObj name="Equation" r:id="rId2" imgW="46812200" imgH="52705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5388" y="5264150"/>
                        <a:ext cx="20320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5663" name="Text Box 80">
            <a:extLst>
              <a:ext uri="{FF2B5EF4-FFF2-40B4-BE49-F238E27FC236}">
                <a16:creationId xmlns:a16="http://schemas.microsoft.com/office/drawing/2014/main" id="{E869A0C5-32ED-71AA-9E75-9603CB04D005}"/>
              </a:ext>
            </a:extLst>
          </p:cNvPr>
          <p:cNvSpPr txBox="1">
            <a:spLocks noChangeArrowheads="1"/>
          </p:cNvSpPr>
          <p:nvPr/>
        </p:nvSpPr>
        <p:spPr bwMode="auto">
          <a:xfrm>
            <a:off x="3733800" y="26670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3.5</a:t>
            </a:r>
          </a:p>
        </p:txBody>
      </p:sp>
      <p:sp>
        <p:nvSpPr>
          <p:cNvPr id="25664" name="Text Box 81">
            <a:extLst>
              <a:ext uri="{FF2B5EF4-FFF2-40B4-BE49-F238E27FC236}">
                <a16:creationId xmlns:a16="http://schemas.microsoft.com/office/drawing/2014/main" id="{E1ED1971-A337-10BA-200A-14A36AB72EA3}"/>
              </a:ext>
            </a:extLst>
          </p:cNvPr>
          <p:cNvSpPr txBox="1">
            <a:spLocks noChangeArrowheads="1"/>
          </p:cNvSpPr>
          <p:nvPr/>
        </p:nvSpPr>
        <p:spPr bwMode="auto">
          <a:xfrm>
            <a:off x="4876800" y="274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3.5</a:t>
            </a:r>
          </a:p>
        </p:txBody>
      </p:sp>
      <p:sp>
        <p:nvSpPr>
          <p:cNvPr id="25665" name="Text Box 82">
            <a:extLst>
              <a:ext uri="{FF2B5EF4-FFF2-40B4-BE49-F238E27FC236}">
                <a16:creationId xmlns:a16="http://schemas.microsoft.com/office/drawing/2014/main" id="{445FF123-33D3-A277-9176-F7A71CDE92B7}"/>
              </a:ext>
            </a:extLst>
          </p:cNvPr>
          <p:cNvSpPr txBox="1">
            <a:spLocks noChangeArrowheads="1"/>
          </p:cNvSpPr>
          <p:nvPr/>
        </p:nvSpPr>
        <p:spPr bwMode="auto">
          <a:xfrm>
            <a:off x="4953000" y="24384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 2</a:t>
            </a:r>
          </a:p>
        </p:txBody>
      </p:sp>
      <p:sp>
        <p:nvSpPr>
          <p:cNvPr id="25666" name="Text Box 83">
            <a:extLst>
              <a:ext uri="{FF2B5EF4-FFF2-40B4-BE49-F238E27FC236}">
                <a16:creationId xmlns:a16="http://schemas.microsoft.com/office/drawing/2014/main" id="{073F2E7B-00CD-C063-39FF-800F1DF33E8A}"/>
              </a:ext>
            </a:extLst>
          </p:cNvPr>
          <p:cNvSpPr txBox="1">
            <a:spLocks noChangeArrowheads="1"/>
          </p:cNvSpPr>
          <p:nvPr/>
        </p:nvSpPr>
        <p:spPr bwMode="auto">
          <a:xfrm>
            <a:off x="5181600" y="22860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1.5</a:t>
            </a:r>
          </a:p>
        </p:txBody>
      </p:sp>
      <p:sp>
        <p:nvSpPr>
          <p:cNvPr id="25667" name="Text Box 84">
            <a:extLst>
              <a:ext uri="{FF2B5EF4-FFF2-40B4-BE49-F238E27FC236}">
                <a16:creationId xmlns:a16="http://schemas.microsoft.com/office/drawing/2014/main" id="{CBBA42DD-7B34-2A02-8D08-7BE157F6335D}"/>
              </a:ext>
            </a:extLst>
          </p:cNvPr>
          <p:cNvSpPr txBox="1">
            <a:spLocks noChangeArrowheads="1"/>
          </p:cNvSpPr>
          <p:nvPr/>
        </p:nvSpPr>
        <p:spPr bwMode="auto">
          <a:xfrm>
            <a:off x="3657600" y="3886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1.5</a:t>
            </a:r>
          </a:p>
        </p:txBody>
      </p:sp>
      <p:sp>
        <p:nvSpPr>
          <p:cNvPr id="25668" name="Text Box 85">
            <a:extLst>
              <a:ext uri="{FF2B5EF4-FFF2-40B4-BE49-F238E27FC236}">
                <a16:creationId xmlns:a16="http://schemas.microsoft.com/office/drawing/2014/main" id="{68CEA0F2-DD44-71B9-D283-34D3CCD86EB1}"/>
              </a:ext>
            </a:extLst>
          </p:cNvPr>
          <p:cNvSpPr txBox="1">
            <a:spLocks noChangeArrowheads="1"/>
          </p:cNvSpPr>
          <p:nvPr/>
        </p:nvSpPr>
        <p:spPr bwMode="auto">
          <a:xfrm>
            <a:off x="3810000" y="36576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 2</a:t>
            </a:r>
          </a:p>
        </p:txBody>
      </p:sp>
      <p:sp>
        <p:nvSpPr>
          <p:cNvPr id="25669" name="Text Box 86">
            <a:extLst>
              <a:ext uri="{FF2B5EF4-FFF2-40B4-BE49-F238E27FC236}">
                <a16:creationId xmlns:a16="http://schemas.microsoft.com/office/drawing/2014/main" id="{84F66CB6-03BF-4F71-D064-89368F8E8F0F}"/>
              </a:ext>
            </a:extLst>
          </p:cNvPr>
          <p:cNvSpPr txBox="1">
            <a:spLocks noChangeArrowheads="1"/>
          </p:cNvSpPr>
          <p:nvPr/>
        </p:nvSpPr>
        <p:spPr bwMode="auto">
          <a:xfrm>
            <a:off x="4038600" y="3505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3.5</a:t>
            </a:r>
          </a:p>
        </p:txBody>
      </p:sp>
      <p:sp>
        <p:nvSpPr>
          <p:cNvPr id="25670" name="Text Box 87">
            <a:extLst>
              <a:ext uri="{FF2B5EF4-FFF2-40B4-BE49-F238E27FC236}">
                <a16:creationId xmlns:a16="http://schemas.microsoft.com/office/drawing/2014/main" id="{03FA8484-C356-2AF4-5FE2-7F92A045B99F}"/>
              </a:ext>
            </a:extLst>
          </p:cNvPr>
          <p:cNvSpPr txBox="1">
            <a:spLocks noChangeArrowheads="1"/>
          </p:cNvSpPr>
          <p:nvPr/>
        </p:nvSpPr>
        <p:spPr bwMode="auto">
          <a:xfrm>
            <a:off x="3581400" y="22860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4</a:t>
            </a:r>
          </a:p>
        </p:txBody>
      </p:sp>
      <p:sp>
        <p:nvSpPr>
          <p:cNvPr id="25671" name="Text Box 88">
            <a:extLst>
              <a:ext uri="{FF2B5EF4-FFF2-40B4-BE49-F238E27FC236}">
                <a16:creationId xmlns:a16="http://schemas.microsoft.com/office/drawing/2014/main" id="{2ADE7C70-A5B9-C13A-8A4E-91EAFE81A541}"/>
              </a:ext>
            </a:extLst>
          </p:cNvPr>
          <p:cNvSpPr txBox="1">
            <a:spLocks noChangeArrowheads="1"/>
          </p:cNvSpPr>
          <p:nvPr/>
        </p:nvSpPr>
        <p:spPr bwMode="auto">
          <a:xfrm>
            <a:off x="4876800" y="37338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3.5</a:t>
            </a:r>
          </a:p>
        </p:txBody>
      </p:sp>
      <p:sp>
        <p:nvSpPr>
          <p:cNvPr id="25672" name="Text Box 89">
            <a:extLst>
              <a:ext uri="{FF2B5EF4-FFF2-40B4-BE49-F238E27FC236}">
                <a16:creationId xmlns:a16="http://schemas.microsoft.com/office/drawing/2014/main" id="{42FE4CDB-7405-775F-A54A-ED2326FE1922}"/>
              </a:ext>
            </a:extLst>
          </p:cNvPr>
          <p:cNvSpPr txBox="1">
            <a:spLocks noChangeArrowheads="1"/>
          </p:cNvSpPr>
          <p:nvPr/>
        </p:nvSpPr>
        <p:spPr bwMode="auto">
          <a:xfrm>
            <a:off x="5257800" y="39624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4</a:t>
            </a:r>
          </a:p>
        </p:txBody>
      </p:sp>
      <p:sp>
        <p:nvSpPr>
          <p:cNvPr id="25673" name="Text Box 90">
            <a:extLst>
              <a:ext uri="{FF2B5EF4-FFF2-40B4-BE49-F238E27FC236}">
                <a16:creationId xmlns:a16="http://schemas.microsoft.com/office/drawing/2014/main" id="{20888603-4C8F-6545-C219-D809251E81B1}"/>
              </a:ext>
            </a:extLst>
          </p:cNvPr>
          <p:cNvSpPr txBox="1">
            <a:spLocks noChangeArrowheads="1"/>
          </p:cNvSpPr>
          <p:nvPr/>
        </p:nvSpPr>
        <p:spPr bwMode="auto">
          <a:xfrm>
            <a:off x="6629400" y="36576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2</a:t>
            </a:r>
          </a:p>
        </p:txBody>
      </p:sp>
      <p:sp>
        <p:nvSpPr>
          <p:cNvPr id="25674" name="Text Box 91">
            <a:extLst>
              <a:ext uri="{FF2B5EF4-FFF2-40B4-BE49-F238E27FC236}">
                <a16:creationId xmlns:a16="http://schemas.microsoft.com/office/drawing/2014/main" id="{C4AF1EE7-617D-5254-698F-2281755338A0}"/>
              </a:ext>
            </a:extLst>
          </p:cNvPr>
          <p:cNvSpPr txBox="1">
            <a:spLocks noChangeArrowheads="1"/>
          </p:cNvSpPr>
          <p:nvPr/>
        </p:nvSpPr>
        <p:spPr bwMode="auto">
          <a:xfrm>
            <a:off x="6934200" y="34290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a:t>
            </a:r>
          </a:p>
        </p:txBody>
      </p:sp>
      <p:sp>
        <p:nvSpPr>
          <p:cNvPr id="25675" name="Text Box 92">
            <a:extLst>
              <a:ext uri="{FF2B5EF4-FFF2-40B4-BE49-F238E27FC236}">
                <a16:creationId xmlns:a16="http://schemas.microsoft.com/office/drawing/2014/main" id="{18972F80-C5D7-18C8-C2C0-F51491182C0B}"/>
              </a:ext>
            </a:extLst>
          </p:cNvPr>
          <p:cNvSpPr txBox="1">
            <a:spLocks noChangeArrowheads="1"/>
          </p:cNvSpPr>
          <p:nvPr/>
        </p:nvSpPr>
        <p:spPr bwMode="auto">
          <a:xfrm>
            <a:off x="7315200" y="31242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4</a:t>
            </a:r>
          </a:p>
        </p:txBody>
      </p:sp>
      <p:sp>
        <p:nvSpPr>
          <p:cNvPr id="25676" name="Text Box 93">
            <a:extLst>
              <a:ext uri="{FF2B5EF4-FFF2-40B4-BE49-F238E27FC236}">
                <a16:creationId xmlns:a16="http://schemas.microsoft.com/office/drawing/2014/main" id="{A391B5F4-319B-BAF6-18F9-5398260A703E}"/>
              </a:ext>
            </a:extLst>
          </p:cNvPr>
          <p:cNvSpPr txBox="1">
            <a:spLocks noChangeArrowheads="1"/>
          </p:cNvSpPr>
          <p:nvPr/>
        </p:nvSpPr>
        <p:spPr bwMode="auto">
          <a:xfrm>
            <a:off x="7620000" y="25908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5</a:t>
            </a:r>
          </a:p>
        </p:txBody>
      </p:sp>
      <p:sp>
        <p:nvSpPr>
          <p:cNvPr id="25677" name="Text Box 94">
            <a:extLst>
              <a:ext uri="{FF2B5EF4-FFF2-40B4-BE49-F238E27FC236}">
                <a16:creationId xmlns:a16="http://schemas.microsoft.com/office/drawing/2014/main" id="{518AC08D-B440-CCC3-4F09-5F70536F526D}"/>
              </a:ext>
            </a:extLst>
          </p:cNvPr>
          <p:cNvSpPr txBox="1">
            <a:spLocks noChangeArrowheads="1"/>
          </p:cNvSpPr>
          <p:nvPr/>
        </p:nvSpPr>
        <p:spPr bwMode="auto">
          <a:xfrm>
            <a:off x="990600" y="38100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2</a:t>
            </a:r>
          </a:p>
        </p:txBody>
      </p:sp>
      <p:sp>
        <p:nvSpPr>
          <p:cNvPr id="25678" name="Text Box 95">
            <a:extLst>
              <a:ext uri="{FF2B5EF4-FFF2-40B4-BE49-F238E27FC236}">
                <a16:creationId xmlns:a16="http://schemas.microsoft.com/office/drawing/2014/main" id="{D3146354-8F47-47A3-59D0-289A6BADD622}"/>
              </a:ext>
            </a:extLst>
          </p:cNvPr>
          <p:cNvSpPr txBox="1">
            <a:spLocks noChangeArrowheads="1"/>
          </p:cNvSpPr>
          <p:nvPr/>
        </p:nvSpPr>
        <p:spPr bwMode="auto">
          <a:xfrm>
            <a:off x="1219200" y="35052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a:t>
            </a:r>
          </a:p>
        </p:txBody>
      </p:sp>
      <p:sp>
        <p:nvSpPr>
          <p:cNvPr id="25679" name="Text Box 96">
            <a:extLst>
              <a:ext uri="{FF2B5EF4-FFF2-40B4-BE49-F238E27FC236}">
                <a16:creationId xmlns:a16="http://schemas.microsoft.com/office/drawing/2014/main" id="{4EAC0094-3060-50ED-FD1D-E8032E802D8A}"/>
              </a:ext>
            </a:extLst>
          </p:cNvPr>
          <p:cNvSpPr txBox="1">
            <a:spLocks noChangeArrowheads="1"/>
          </p:cNvSpPr>
          <p:nvPr/>
        </p:nvSpPr>
        <p:spPr bwMode="auto">
          <a:xfrm>
            <a:off x="1447800" y="32004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4</a:t>
            </a:r>
          </a:p>
        </p:txBody>
      </p:sp>
      <p:sp>
        <p:nvSpPr>
          <p:cNvPr id="25680" name="Text Box 97">
            <a:extLst>
              <a:ext uri="{FF2B5EF4-FFF2-40B4-BE49-F238E27FC236}">
                <a16:creationId xmlns:a16="http://schemas.microsoft.com/office/drawing/2014/main" id="{843238DA-39DE-F16D-27F4-745E768EAA1E}"/>
              </a:ext>
            </a:extLst>
          </p:cNvPr>
          <p:cNvSpPr txBox="1">
            <a:spLocks noChangeArrowheads="1"/>
          </p:cNvSpPr>
          <p:nvPr/>
        </p:nvSpPr>
        <p:spPr bwMode="auto">
          <a:xfrm>
            <a:off x="1676400" y="29718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5</a:t>
            </a:r>
          </a:p>
        </p:txBody>
      </p:sp>
      <p:sp>
        <p:nvSpPr>
          <p:cNvPr id="25681" name="Text Box 98">
            <a:extLst>
              <a:ext uri="{FF2B5EF4-FFF2-40B4-BE49-F238E27FC236}">
                <a16:creationId xmlns:a16="http://schemas.microsoft.com/office/drawing/2014/main" id="{7E7789D9-F860-3AD2-90F7-FD80E545F8EC}"/>
              </a:ext>
            </a:extLst>
          </p:cNvPr>
          <p:cNvSpPr txBox="1">
            <a:spLocks noChangeArrowheads="1"/>
          </p:cNvSpPr>
          <p:nvPr/>
        </p:nvSpPr>
        <p:spPr bwMode="auto">
          <a:xfrm>
            <a:off x="1981200" y="27432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6</a:t>
            </a:r>
          </a:p>
        </p:txBody>
      </p:sp>
      <p:sp>
        <p:nvSpPr>
          <p:cNvPr id="25682" name="Text Box 99">
            <a:extLst>
              <a:ext uri="{FF2B5EF4-FFF2-40B4-BE49-F238E27FC236}">
                <a16:creationId xmlns:a16="http://schemas.microsoft.com/office/drawing/2014/main" id="{46186E9E-9E85-3582-1325-C41BB29F067A}"/>
              </a:ext>
            </a:extLst>
          </p:cNvPr>
          <p:cNvSpPr txBox="1">
            <a:spLocks noChangeArrowheads="1"/>
          </p:cNvSpPr>
          <p:nvPr/>
        </p:nvSpPr>
        <p:spPr bwMode="auto">
          <a:xfrm>
            <a:off x="2286000" y="25908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7</a:t>
            </a:r>
          </a:p>
        </p:txBody>
      </p:sp>
      <p:sp>
        <p:nvSpPr>
          <p:cNvPr id="25683" name="Text Box 100">
            <a:extLst>
              <a:ext uri="{FF2B5EF4-FFF2-40B4-BE49-F238E27FC236}">
                <a16:creationId xmlns:a16="http://schemas.microsoft.com/office/drawing/2014/main" id="{069E3566-D66C-699F-44B5-8443019C00AB}"/>
              </a:ext>
            </a:extLst>
          </p:cNvPr>
          <p:cNvSpPr txBox="1">
            <a:spLocks noChangeArrowheads="1"/>
          </p:cNvSpPr>
          <p:nvPr/>
        </p:nvSpPr>
        <p:spPr bwMode="auto">
          <a:xfrm>
            <a:off x="2438400" y="22860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8</a:t>
            </a:r>
          </a:p>
        </p:txBody>
      </p:sp>
      <p:graphicFrame>
        <p:nvGraphicFramePr>
          <p:cNvPr id="25684" name="Object 3">
            <a:extLst>
              <a:ext uri="{FF2B5EF4-FFF2-40B4-BE49-F238E27FC236}">
                <a16:creationId xmlns:a16="http://schemas.microsoft.com/office/drawing/2014/main" id="{438E654E-FBF8-91A2-6290-294D658628AF}"/>
              </a:ext>
            </a:extLst>
          </p:cNvPr>
          <p:cNvGraphicFramePr>
            <a:graphicFrameLocks noChangeAspect="1"/>
          </p:cNvGraphicFramePr>
          <p:nvPr>
            <p:ph sz="half" idx="4294967295"/>
          </p:nvPr>
        </p:nvGraphicFramePr>
        <p:xfrm>
          <a:off x="2514600" y="304800"/>
          <a:ext cx="1066800" cy="457200"/>
        </p:xfrm>
        <a:graphic>
          <a:graphicData uri="http://schemas.openxmlformats.org/presentationml/2006/ole">
            <mc:AlternateContent xmlns:mc="http://schemas.openxmlformats.org/markup-compatibility/2006">
              <mc:Choice xmlns:v="urn:schemas-microsoft-com:vml" Requires="v">
                <p:oleObj name="Equation" r:id="rId4" imgW="24574500" imgH="10528300" progId="Equation.3">
                  <p:embed/>
                </p:oleObj>
              </mc:Choice>
              <mc:Fallback>
                <p:oleObj name="Equation" r:id="rId4" imgW="24574500" imgH="105283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304800"/>
                        <a:ext cx="1066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5685" name="Text Box 104">
            <a:extLst>
              <a:ext uri="{FF2B5EF4-FFF2-40B4-BE49-F238E27FC236}">
                <a16:creationId xmlns:a16="http://schemas.microsoft.com/office/drawing/2014/main" id="{EDB0FF3E-F30B-8B0E-CFB1-E7B6DA944FF7}"/>
              </a:ext>
            </a:extLst>
          </p:cNvPr>
          <p:cNvSpPr txBox="1">
            <a:spLocks noChangeArrowheads="1"/>
          </p:cNvSpPr>
          <p:nvPr/>
        </p:nvSpPr>
        <p:spPr bwMode="auto">
          <a:xfrm>
            <a:off x="838200" y="381000"/>
            <a:ext cx="1581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For the case with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4">
            <a:extLst>
              <a:ext uri="{FF2B5EF4-FFF2-40B4-BE49-F238E27FC236}">
                <a16:creationId xmlns:a16="http://schemas.microsoft.com/office/drawing/2014/main" id="{E9143DB8-54A3-2429-A367-716DC82A058F}"/>
              </a:ext>
            </a:extLst>
          </p:cNvPr>
          <p:cNvSpPr txBox="1">
            <a:spLocks noChangeArrowheads="1"/>
          </p:cNvSpPr>
          <p:nvPr/>
        </p:nvSpPr>
        <p:spPr bwMode="auto">
          <a:xfrm>
            <a:off x="533400" y="1219200"/>
            <a:ext cx="80930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AutoNum type="arabicParenR"/>
            </a:pPr>
            <a:r>
              <a:rPr lang="en-US" altLang="en-US" sz="1600">
                <a:solidFill>
                  <a:srgbClr val="006600"/>
                </a:solidFill>
              </a:rPr>
              <a:t>Introducing the staggered grid will improve the computational efficiency and also numerical accuracy. </a:t>
            </a:r>
          </a:p>
          <a:p>
            <a:pPr algn="just" eaLnBrk="1" hangingPunct="1">
              <a:spcBef>
                <a:spcPct val="0"/>
              </a:spcBef>
              <a:buFontTx/>
              <a:buAutoNum type="arabicParenR"/>
            </a:pPr>
            <a:endParaRPr lang="en-US" altLang="en-US" sz="1600">
              <a:solidFill>
                <a:srgbClr val="006600"/>
              </a:solidFill>
            </a:endParaRPr>
          </a:p>
          <a:p>
            <a:pPr algn="just" eaLnBrk="1" hangingPunct="1">
              <a:spcBef>
                <a:spcPct val="0"/>
              </a:spcBef>
              <a:buFontTx/>
              <a:buAutoNum type="arabicParenR"/>
            </a:pPr>
            <a:r>
              <a:rPr lang="en-US" altLang="en-US" sz="1600">
                <a:solidFill>
                  <a:srgbClr val="006600"/>
                </a:solidFill>
              </a:rPr>
              <a:t>For dispersion relationship, Grid B is better than Grid C, but both are two better grids, and Grid A and Grid D are two inadequacy grids. </a:t>
            </a:r>
          </a:p>
          <a:p>
            <a:pPr algn="just" eaLnBrk="1" hangingPunct="1">
              <a:spcBef>
                <a:spcPct val="0"/>
              </a:spcBef>
              <a:buFontTx/>
              <a:buAutoNum type="arabicParenR"/>
            </a:pPr>
            <a:endParaRPr lang="en-US" altLang="en-US" sz="1600">
              <a:solidFill>
                <a:srgbClr val="006600"/>
              </a:solidFill>
            </a:endParaRPr>
          </a:p>
          <a:p>
            <a:pPr algn="just" eaLnBrk="1" hangingPunct="1">
              <a:spcBef>
                <a:spcPct val="0"/>
              </a:spcBef>
              <a:buFontTx/>
              <a:buAutoNum type="arabicParenR"/>
            </a:pPr>
            <a:r>
              <a:rPr lang="en-US" altLang="en-US" sz="1600">
                <a:solidFill>
                  <a:srgbClr val="006600"/>
                </a:solidFill>
              </a:rPr>
              <a:t>Grid B and Grid E can be converted each other by a rotation through an angle of </a:t>
            </a:r>
            <a:r>
              <a:rPr lang="en-US" altLang="en-US" sz="1600">
                <a:solidFill>
                  <a:srgbClr val="006600"/>
                </a:solidFill>
                <a:sym typeface="Symbol" pitchFamily="2" charset="2"/>
              </a:rPr>
              <a:t>/4, but the results are so different!</a:t>
            </a:r>
          </a:p>
          <a:p>
            <a:pPr algn="just" eaLnBrk="1" hangingPunct="1">
              <a:spcBef>
                <a:spcPct val="0"/>
              </a:spcBef>
              <a:buFontTx/>
              <a:buAutoNum type="arabicParenR"/>
            </a:pPr>
            <a:endParaRPr lang="en-US" altLang="en-US" sz="1600">
              <a:solidFill>
                <a:srgbClr val="006600"/>
              </a:solidFill>
              <a:sym typeface="Symbol" pitchFamily="2" charset="2"/>
            </a:endParaRPr>
          </a:p>
          <a:p>
            <a:pPr algn="just" eaLnBrk="1" hangingPunct="1">
              <a:spcBef>
                <a:spcPct val="0"/>
              </a:spcBef>
              <a:buFontTx/>
              <a:buAutoNum type="arabicParenR"/>
            </a:pPr>
            <a:r>
              <a:rPr lang="en-US" altLang="en-US" sz="1600">
                <a:solidFill>
                  <a:srgbClr val="006600"/>
                </a:solidFill>
                <a:sym typeface="Symbol" pitchFamily="2" charset="2"/>
              </a:rPr>
              <a:t>As long as both dispersion and phase plan is considered, Grid C is the best choice for the gravity wave.</a:t>
            </a:r>
          </a:p>
        </p:txBody>
      </p:sp>
      <p:sp>
        <p:nvSpPr>
          <p:cNvPr id="26626" name="Text Box 5">
            <a:extLst>
              <a:ext uri="{FF2B5EF4-FFF2-40B4-BE49-F238E27FC236}">
                <a16:creationId xmlns:a16="http://schemas.microsoft.com/office/drawing/2014/main" id="{89FBA88D-167A-F52A-8206-DAE4A87CC443}"/>
              </a:ext>
            </a:extLst>
          </p:cNvPr>
          <p:cNvSpPr txBox="1">
            <a:spLocks noChangeArrowheads="1"/>
          </p:cNvSpPr>
          <p:nvPr/>
        </p:nvSpPr>
        <p:spPr bwMode="auto">
          <a:xfrm>
            <a:off x="3581400" y="506413"/>
            <a:ext cx="1339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solidFill>
                  <a:srgbClr val="006600"/>
                </a:solidFill>
              </a:rPr>
              <a:t>Conclusion</a:t>
            </a:r>
          </a:p>
        </p:txBody>
      </p:sp>
      <p:sp>
        <p:nvSpPr>
          <p:cNvPr id="26627" name="Text Box 6">
            <a:extLst>
              <a:ext uri="{FF2B5EF4-FFF2-40B4-BE49-F238E27FC236}">
                <a16:creationId xmlns:a16="http://schemas.microsoft.com/office/drawing/2014/main" id="{ECF3BC34-92ED-AD82-378B-797E14840834}"/>
              </a:ext>
            </a:extLst>
          </p:cNvPr>
          <p:cNvSpPr txBox="1">
            <a:spLocks noChangeArrowheads="1"/>
          </p:cNvSpPr>
          <p:nvPr/>
        </p:nvSpPr>
        <p:spPr bwMode="auto">
          <a:xfrm>
            <a:off x="898525" y="4613275"/>
            <a:ext cx="4210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solidFill>
                  <a:srgbClr val="FF0000"/>
                </a:solidFill>
              </a:rPr>
              <a:t>QS. How about open boundary conditions?</a:t>
            </a:r>
            <a:r>
              <a:rPr lang="en-US" altLang="en-US" sz="2400"/>
              <a:t> </a:t>
            </a:r>
          </a:p>
        </p:txBody>
      </p:sp>
      <p:sp>
        <p:nvSpPr>
          <p:cNvPr id="26628" name="Text Box 7">
            <a:extLst>
              <a:ext uri="{FF2B5EF4-FFF2-40B4-BE49-F238E27FC236}">
                <a16:creationId xmlns:a16="http://schemas.microsoft.com/office/drawing/2014/main" id="{1F5082A9-986E-FFD3-204A-2BFBFC5CA3A1}"/>
              </a:ext>
            </a:extLst>
          </p:cNvPr>
          <p:cNvSpPr txBox="1">
            <a:spLocks noChangeArrowheads="1"/>
          </p:cNvSpPr>
          <p:nvPr/>
        </p:nvSpPr>
        <p:spPr bwMode="auto">
          <a:xfrm>
            <a:off x="3870325" y="5500688"/>
            <a:ext cx="1585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b="1"/>
              <a:t>Next lecture!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7" name="Object 2">
            <a:extLst>
              <a:ext uri="{FF2B5EF4-FFF2-40B4-BE49-F238E27FC236}">
                <a16:creationId xmlns:a16="http://schemas.microsoft.com/office/drawing/2014/main" id="{5F8224F5-C135-DBAB-4D54-7DFDD8A4DA5A}"/>
              </a:ext>
            </a:extLst>
          </p:cNvPr>
          <p:cNvGraphicFramePr>
            <a:graphicFrameLocks noChangeAspect="1"/>
          </p:cNvGraphicFramePr>
          <p:nvPr/>
        </p:nvGraphicFramePr>
        <p:xfrm>
          <a:off x="3200400" y="914400"/>
          <a:ext cx="1143000" cy="373063"/>
        </p:xfrm>
        <a:graphic>
          <a:graphicData uri="http://schemas.openxmlformats.org/presentationml/2006/ole">
            <mc:AlternateContent xmlns:mc="http://schemas.openxmlformats.org/markup-compatibility/2006">
              <mc:Choice xmlns:v="urn:schemas-microsoft-com:vml" Requires="v">
                <p:oleObj name="Equation" r:id="rId2" imgW="16090900" imgH="5270500" progId="Equation.3">
                  <p:embed/>
                </p:oleObj>
              </mc:Choice>
              <mc:Fallback>
                <p:oleObj name="Equation" r:id="rId2" imgW="16090900" imgH="52705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914400"/>
                        <a:ext cx="1143000" cy="373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4338" name="Text Box 6">
            <a:extLst>
              <a:ext uri="{FF2B5EF4-FFF2-40B4-BE49-F238E27FC236}">
                <a16:creationId xmlns:a16="http://schemas.microsoft.com/office/drawing/2014/main" id="{B1F7C6DD-1C73-65F5-2E0B-59778FA71FC5}"/>
              </a:ext>
            </a:extLst>
          </p:cNvPr>
          <p:cNvSpPr txBox="1">
            <a:spLocks noChangeArrowheads="1"/>
          </p:cNvSpPr>
          <p:nvPr/>
        </p:nvSpPr>
        <p:spPr bwMode="auto">
          <a:xfrm>
            <a:off x="457200" y="381000"/>
            <a:ext cx="4611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Therefore, we have derived the frequency equation as </a:t>
            </a:r>
          </a:p>
        </p:txBody>
      </p:sp>
      <p:sp>
        <p:nvSpPr>
          <p:cNvPr id="14339" name="Text Box 7">
            <a:extLst>
              <a:ext uri="{FF2B5EF4-FFF2-40B4-BE49-F238E27FC236}">
                <a16:creationId xmlns:a16="http://schemas.microsoft.com/office/drawing/2014/main" id="{066376C4-7B6B-38E2-60F3-220C727945D6}"/>
              </a:ext>
            </a:extLst>
          </p:cNvPr>
          <p:cNvSpPr txBox="1">
            <a:spLocks noChangeArrowheads="1"/>
          </p:cNvSpPr>
          <p:nvPr/>
        </p:nvSpPr>
        <p:spPr bwMode="auto">
          <a:xfrm>
            <a:off x="7756525" y="900113"/>
            <a:ext cx="5778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(3.4)</a:t>
            </a:r>
          </a:p>
        </p:txBody>
      </p:sp>
      <p:sp>
        <p:nvSpPr>
          <p:cNvPr id="14340" name="Text Box 8">
            <a:extLst>
              <a:ext uri="{FF2B5EF4-FFF2-40B4-BE49-F238E27FC236}">
                <a16:creationId xmlns:a16="http://schemas.microsoft.com/office/drawing/2014/main" id="{B7EEF598-76BC-AE19-B66D-1CDF73C0C424}"/>
              </a:ext>
            </a:extLst>
          </p:cNvPr>
          <p:cNvSpPr txBox="1">
            <a:spLocks noChangeArrowheads="1"/>
          </p:cNvSpPr>
          <p:nvPr/>
        </p:nvSpPr>
        <p:spPr bwMode="auto">
          <a:xfrm>
            <a:off x="533400" y="1524000"/>
            <a:ext cx="9858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And then</a:t>
            </a:r>
            <a:r>
              <a:rPr lang="en-US" altLang="en-US" sz="1600"/>
              <a:t> </a:t>
            </a:r>
          </a:p>
        </p:txBody>
      </p:sp>
      <p:graphicFrame>
        <p:nvGraphicFramePr>
          <p:cNvPr id="14341" name="Object 3">
            <a:extLst>
              <a:ext uri="{FF2B5EF4-FFF2-40B4-BE49-F238E27FC236}">
                <a16:creationId xmlns:a16="http://schemas.microsoft.com/office/drawing/2014/main" id="{B21A5701-6F31-B693-4003-06ED95431BC4}"/>
              </a:ext>
            </a:extLst>
          </p:cNvPr>
          <p:cNvGraphicFramePr>
            <a:graphicFrameLocks noChangeAspect="1"/>
          </p:cNvGraphicFramePr>
          <p:nvPr/>
        </p:nvGraphicFramePr>
        <p:xfrm>
          <a:off x="2819400" y="1997075"/>
          <a:ext cx="1447800" cy="582613"/>
        </p:xfrm>
        <a:graphic>
          <a:graphicData uri="http://schemas.openxmlformats.org/presentationml/2006/ole">
            <mc:AlternateContent xmlns:mc="http://schemas.openxmlformats.org/markup-compatibility/2006">
              <mc:Choice xmlns:v="urn:schemas-microsoft-com:vml" Requires="v">
                <p:oleObj name="Equation" r:id="rId4" imgW="22529800" imgH="9067800" progId="Equation.3">
                  <p:embed/>
                </p:oleObj>
              </mc:Choice>
              <mc:Fallback>
                <p:oleObj name="Equation" r:id="rId4" imgW="22529800" imgH="9067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997075"/>
                        <a:ext cx="1447800" cy="582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4342" name="Text Box 10">
            <a:extLst>
              <a:ext uri="{FF2B5EF4-FFF2-40B4-BE49-F238E27FC236}">
                <a16:creationId xmlns:a16="http://schemas.microsoft.com/office/drawing/2014/main" id="{F40CCCE1-6BBF-F337-D371-E310C59EC60D}"/>
              </a:ext>
            </a:extLst>
          </p:cNvPr>
          <p:cNvSpPr txBox="1">
            <a:spLocks noChangeArrowheads="1"/>
          </p:cNvSpPr>
          <p:nvPr/>
        </p:nvSpPr>
        <p:spPr bwMode="auto">
          <a:xfrm>
            <a:off x="7756525" y="1966913"/>
            <a:ext cx="5778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(3.5)</a:t>
            </a:r>
          </a:p>
        </p:txBody>
      </p:sp>
      <p:sp>
        <p:nvSpPr>
          <p:cNvPr id="14343" name="Rectangle 11">
            <a:extLst>
              <a:ext uri="{FF2B5EF4-FFF2-40B4-BE49-F238E27FC236}">
                <a16:creationId xmlns:a16="http://schemas.microsoft.com/office/drawing/2014/main" id="{5EC6C464-5D66-ADEA-6F72-AB5646DDC089}"/>
              </a:ext>
            </a:extLst>
          </p:cNvPr>
          <p:cNvSpPr>
            <a:spLocks noChangeArrowheads="1"/>
          </p:cNvSpPr>
          <p:nvPr/>
        </p:nvSpPr>
        <p:spPr bwMode="auto">
          <a:xfrm>
            <a:off x="2590800" y="1981200"/>
            <a:ext cx="1981200" cy="609600"/>
          </a:xfrm>
          <a:prstGeom prst="rect">
            <a:avLst/>
          </a:prstGeom>
          <a:solidFill>
            <a:schemeClr val="accent1">
              <a:alpha val="16078"/>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4344" name="Text Box 13">
            <a:extLst>
              <a:ext uri="{FF2B5EF4-FFF2-40B4-BE49-F238E27FC236}">
                <a16:creationId xmlns:a16="http://schemas.microsoft.com/office/drawing/2014/main" id="{A343CC39-31FF-8B4A-6E6C-6EA5D4878D30}"/>
              </a:ext>
            </a:extLst>
          </p:cNvPr>
          <p:cNvSpPr txBox="1">
            <a:spLocks noChangeArrowheads="1"/>
          </p:cNvSpPr>
          <p:nvPr/>
        </p:nvSpPr>
        <p:spPr bwMode="auto">
          <a:xfrm>
            <a:off x="457200" y="2895600"/>
            <a:ext cx="8458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The gravity wave propagates along the x axis in both directions at a speed</a:t>
            </a:r>
            <a:r>
              <a:rPr lang="en-US" altLang="en-US" sz="2400">
                <a:solidFill>
                  <a:srgbClr val="006600"/>
                </a:solidFill>
              </a:rPr>
              <a:t>       . </a:t>
            </a:r>
            <a:r>
              <a:rPr lang="en-US" altLang="en-US" sz="1600">
                <a:solidFill>
                  <a:srgbClr val="006600"/>
                </a:solidFill>
              </a:rPr>
              <a:t>This phase speed is not a function of wave number so the gravity wave is a non-dispersive wave. </a:t>
            </a:r>
          </a:p>
        </p:txBody>
      </p:sp>
      <p:graphicFrame>
        <p:nvGraphicFramePr>
          <p:cNvPr id="14345" name="Object 4">
            <a:extLst>
              <a:ext uri="{FF2B5EF4-FFF2-40B4-BE49-F238E27FC236}">
                <a16:creationId xmlns:a16="http://schemas.microsoft.com/office/drawing/2014/main" id="{358B54FA-13CA-BA34-D60A-CE9B99172976}"/>
              </a:ext>
            </a:extLst>
          </p:cNvPr>
          <p:cNvGraphicFramePr>
            <a:graphicFrameLocks noChangeAspect="1"/>
          </p:cNvGraphicFramePr>
          <p:nvPr/>
        </p:nvGraphicFramePr>
        <p:xfrm>
          <a:off x="6629400" y="2971800"/>
          <a:ext cx="533400" cy="355600"/>
        </p:xfrm>
        <a:graphic>
          <a:graphicData uri="http://schemas.openxmlformats.org/presentationml/2006/ole">
            <mc:AlternateContent xmlns:mc="http://schemas.openxmlformats.org/markup-compatibility/2006">
              <mc:Choice xmlns:v="urn:schemas-microsoft-com:vml" Requires="v">
                <p:oleObj name="Equation" r:id="rId6" imgW="8775700" imgH="5854700" progId="Equation.3">
                  <p:embed/>
                </p:oleObj>
              </mc:Choice>
              <mc:Fallback>
                <p:oleObj name="Equation" r:id="rId6" imgW="8775700" imgH="58547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9400" y="2971800"/>
                        <a:ext cx="53340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4346" name="Text Box 17">
            <a:extLst>
              <a:ext uri="{FF2B5EF4-FFF2-40B4-BE49-F238E27FC236}">
                <a16:creationId xmlns:a16="http://schemas.microsoft.com/office/drawing/2014/main" id="{E6436BC5-8884-C5A9-B0B0-BA228CF89E1A}"/>
              </a:ext>
            </a:extLst>
          </p:cNvPr>
          <p:cNvSpPr txBox="1">
            <a:spLocks noChangeArrowheads="1"/>
          </p:cNvSpPr>
          <p:nvPr/>
        </p:nvSpPr>
        <p:spPr bwMode="auto">
          <a:xfrm>
            <a:off x="381000" y="3810000"/>
            <a:ext cx="7461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Now, let us solve (3.1) using a finite-difference method (central difference) shown below</a:t>
            </a:r>
          </a:p>
        </p:txBody>
      </p:sp>
      <p:graphicFrame>
        <p:nvGraphicFramePr>
          <p:cNvPr id="14347" name="Object 5">
            <a:extLst>
              <a:ext uri="{FF2B5EF4-FFF2-40B4-BE49-F238E27FC236}">
                <a16:creationId xmlns:a16="http://schemas.microsoft.com/office/drawing/2014/main" id="{1E19AFAD-25EF-4B64-CAAC-02F2B4AF05B6}"/>
              </a:ext>
            </a:extLst>
          </p:cNvPr>
          <p:cNvGraphicFramePr>
            <a:graphicFrameLocks noChangeAspect="1"/>
          </p:cNvGraphicFramePr>
          <p:nvPr/>
        </p:nvGraphicFramePr>
        <p:xfrm>
          <a:off x="2133600" y="4343400"/>
          <a:ext cx="3744913" cy="596900"/>
        </p:xfrm>
        <a:graphic>
          <a:graphicData uri="http://schemas.openxmlformats.org/presentationml/2006/ole">
            <mc:AlternateContent xmlns:mc="http://schemas.openxmlformats.org/markup-compatibility/2006">
              <mc:Choice xmlns:v="urn:schemas-microsoft-com:vml" Requires="v">
                <p:oleObj name="Equation" r:id="rId8" imgW="60566300" imgH="9652000" progId="Equation.3">
                  <p:embed/>
                </p:oleObj>
              </mc:Choice>
              <mc:Fallback>
                <p:oleObj name="Equation" r:id="rId8" imgW="60566300" imgH="96520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33600" y="4343400"/>
                        <a:ext cx="3744913"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4348" name="Text Box 19">
            <a:extLst>
              <a:ext uri="{FF2B5EF4-FFF2-40B4-BE49-F238E27FC236}">
                <a16:creationId xmlns:a16="http://schemas.microsoft.com/office/drawing/2014/main" id="{06E3094E-7D3E-D655-3CCA-CFA31D7D80FC}"/>
              </a:ext>
            </a:extLst>
          </p:cNvPr>
          <p:cNvSpPr txBox="1">
            <a:spLocks noChangeArrowheads="1"/>
          </p:cNvSpPr>
          <p:nvPr/>
        </p:nvSpPr>
        <p:spPr bwMode="auto">
          <a:xfrm>
            <a:off x="7772400" y="4443413"/>
            <a:ext cx="5778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(3.6)</a:t>
            </a:r>
          </a:p>
        </p:txBody>
      </p:sp>
      <p:graphicFrame>
        <p:nvGraphicFramePr>
          <p:cNvPr id="14349" name="Object 6">
            <a:extLst>
              <a:ext uri="{FF2B5EF4-FFF2-40B4-BE49-F238E27FC236}">
                <a16:creationId xmlns:a16="http://schemas.microsoft.com/office/drawing/2014/main" id="{4F792ECC-C37F-65BD-12EF-4E1F1C1839FD}"/>
              </a:ext>
            </a:extLst>
          </p:cNvPr>
          <p:cNvGraphicFramePr>
            <a:graphicFrameLocks noChangeAspect="1"/>
          </p:cNvGraphicFramePr>
          <p:nvPr/>
        </p:nvGraphicFramePr>
        <p:xfrm>
          <a:off x="1981200" y="5715000"/>
          <a:ext cx="4518025" cy="365125"/>
        </p:xfrm>
        <a:graphic>
          <a:graphicData uri="http://schemas.openxmlformats.org/presentationml/2006/ole">
            <mc:AlternateContent xmlns:mc="http://schemas.openxmlformats.org/markup-compatibility/2006">
              <mc:Choice xmlns:v="urn:schemas-microsoft-com:vml" Requires="v">
                <p:oleObj name="Equation" r:id="rId10" imgW="68465700" imgH="5562600" progId="Equation.3">
                  <p:embed/>
                </p:oleObj>
              </mc:Choice>
              <mc:Fallback>
                <p:oleObj name="Equation" r:id="rId10" imgW="68465700" imgH="55626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81200" y="5715000"/>
                        <a:ext cx="45180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4350" name="Text Box 21">
            <a:extLst>
              <a:ext uri="{FF2B5EF4-FFF2-40B4-BE49-F238E27FC236}">
                <a16:creationId xmlns:a16="http://schemas.microsoft.com/office/drawing/2014/main" id="{3870B57E-FC08-4F9E-D0DB-DDED722E71EC}"/>
              </a:ext>
            </a:extLst>
          </p:cNvPr>
          <p:cNvSpPr txBox="1">
            <a:spLocks noChangeArrowheads="1"/>
          </p:cNvSpPr>
          <p:nvPr/>
        </p:nvSpPr>
        <p:spPr bwMode="auto">
          <a:xfrm>
            <a:off x="441325" y="5091113"/>
            <a:ext cx="3976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Assume that the solutions for (3.6) is given as </a:t>
            </a:r>
          </a:p>
        </p:txBody>
      </p:sp>
      <p:sp>
        <p:nvSpPr>
          <p:cNvPr id="14351" name="Text Box 23">
            <a:extLst>
              <a:ext uri="{FF2B5EF4-FFF2-40B4-BE49-F238E27FC236}">
                <a16:creationId xmlns:a16="http://schemas.microsoft.com/office/drawing/2014/main" id="{1269A306-3281-3B41-790C-9220CF41459C}"/>
              </a:ext>
            </a:extLst>
          </p:cNvPr>
          <p:cNvSpPr txBox="1">
            <a:spLocks noChangeArrowheads="1"/>
          </p:cNvSpPr>
          <p:nvPr/>
        </p:nvSpPr>
        <p:spPr bwMode="auto">
          <a:xfrm>
            <a:off x="7696200" y="5562600"/>
            <a:ext cx="654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(3.7)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a:extLst>
              <a:ext uri="{FF2B5EF4-FFF2-40B4-BE49-F238E27FC236}">
                <a16:creationId xmlns:a16="http://schemas.microsoft.com/office/drawing/2014/main" id="{61EA4769-7502-A73F-963B-5A5AEA8353FA}"/>
              </a:ext>
            </a:extLst>
          </p:cNvPr>
          <p:cNvSpPr txBox="1">
            <a:spLocks noChangeArrowheads="1"/>
          </p:cNvSpPr>
          <p:nvPr/>
        </p:nvSpPr>
        <p:spPr bwMode="auto">
          <a:xfrm>
            <a:off x="457200" y="381000"/>
            <a:ext cx="3194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Substituting (3.7) into (3.6), we have</a:t>
            </a:r>
          </a:p>
        </p:txBody>
      </p:sp>
      <p:graphicFrame>
        <p:nvGraphicFramePr>
          <p:cNvPr id="15362" name="Object 2">
            <a:extLst>
              <a:ext uri="{FF2B5EF4-FFF2-40B4-BE49-F238E27FC236}">
                <a16:creationId xmlns:a16="http://schemas.microsoft.com/office/drawing/2014/main" id="{7AF87DED-E5EF-0164-2D0A-32A5A64BF29A}"/>
              </a:ext>
            </a:extLst>
          </p:cNvPr>
          <p:cNvGraphicFramePr>
            <a:graphicFrameLocks noChangeAspect="1"/>
          </p:cNvGraphicFramePr>
          <p:nvPr/>
        </p:nvGraphicFramePr>
        <p:xfrm>
          <a:off x="1190625" y="914400"/>
          <a:ext cx="3486150" cy="584200"/>
        </p:xfrm>
        <a:graphic>
          <a:graphicData uri="http://schemas.openxmlformats.org/presentationml/2006/ole">
            <mc:AlternateContent xmlns:mc="http://schemas.openxmlformats.org/markup-compatibility/2006">
              <mc:Choice xmlns:v="urn:schemas-microsoft-com:vml" Requires="v">
                <p:oleObj name="Equation" r:id="rId2" imgW="2349500" imgH="393700" progId="Equation.3">
                  <p:embed/>
                </p:oleObj>
              </mc:Choice>
              <mc:Fallback>
                <p:oleObj name="Equation" r:id="rId2" imgW="2349500" imgH="3937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0625" y="914400"/>
                        <a:ext cx="3486150"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3" name="Text Box 6">
            <a:extLst>
              <a:ext uri="{FF2B5EF4-FFF2-40B4-BE49-F238E27FC236}">
                <a16:creationId xmlns:a16="http://schemas.microsoft.com/office/drawing/2014/main" id="{B1B36CEE-3914-0636-6C38-3E4B975A3504}"/>
              </a:ext>
            </a:extLst>
          </p:cNvPr>
          <p:cNvSpPr txBox="1">
            <a:spLocks noChangeArrowheads="1"/>
          </p:cNvSpPr>
          <p:nvPr/>
        </p:nvSpPr>
        <p:spPr bwMode="auto">
          <a:xfrm>
            <a:off x="7985125" y="976313"/>
            <a:ext cx="5778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(3.8)</a:t>
            </a:r>
          </a:p>
        </p:txBody>
      </p:sp>
      <p:sp>
        <p:nvSpPr>
          <p:cNvPr id="15364" name="Text Box 7">
            <a:extLst>
              <a:ext uri="{FF2B5EF4-FFF2-40B4-BE49-F238E27FC236}">
                <a16:creationId xmlns:a16="http://schemas.microsoft.com/office/drawing/2014/main" id="{0B447E83-22F3-4679-1D74-435F1ECA5D77}"/>
              </a:ext>
            </a:extLst>
          </p:cNvPr>
          <p:cNvSpPr txBox="1">
            <a:spLocks noChangeArrowheads="1"/>
          </p:cNvSpPr>
          <p:nvPr/>
        </p:nvSpPr>
        <p:spPr bwMode="auto">
          <a:xfrm>
            <a:off x="457200" y="1676400"/>
            <a:ext cx="23764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Solving (3.8) for </a:t>
            </a:r>
            <a:r>
              <a:rPr lang="en-US" altLang="en-US" sz="1600">
                <a:solidFill>
                  <a:srgbClr val="FF6600"/>
                </a:solidFill>
                <a:sym typeface="Symbol" pitchFamily="2" charset="2"/>
              </a:rPr>
              <a:t>, we get</a:t>
            </a:r>
          </a:p>
        </p:txBody>
      </p:sp>
      <p:graphicFrame>
        <p:nvGraphicFramePr>
          <p:cNvPr id="15365" name="Object 3">
            <a:extLst>
              <a:ext uri="{FF2B5EF4-FFF2-40B4-BE49-F238E27FC236}">
                <a16:creationId xmlns:a16="http://schemas.microsoft.com/office/drawing/2014/main" id="{A1D4CC35-795C-3E90-3F2D-2F354763E2D8}"/>
              </a:ext>
            </a:extLst>
          </p:cNvPr>
          <p:cNvGraphicFramePr>
            <a:graphicFrameLocks noChangeAspect="1"/>
          </p:cNvGraphicFramePr>
          <p:nvPr/>
        </p:nvGraphicFramePr>
        <p:xfrm>
          <a:off x="1971675" y="2141538"/>
          <a:ext cx="1847850" cy="615950"/>
        </p:xfrm>
        <a:graphic>
          <a:graphicData uri="http://schemas.openxmlformats.org/presentationml/2006/ole">
            <mc:AlternateContent xmlns:mc="http://schemas.openxmlformats.org/markup-compatibility/2006">
              <mc:Choice xmlns:v="urn:schemas-microsoft-com:vml" Requires="v">
                <p:oleObj name="Equation" r:id="rId4" imgW="1371600" imgH="457200" progId="Equation.3">
                  <p:embed/>
                </p:oleObj>
              </mc:Choice>
              <mc:Fallback>
                <p:oleObj name="Equation" r:id="rId4" imgW="1371600" imgH="457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1675" y="2141538"/>
                        <a:ext cx="1847850"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6" name="Text Box 9">
            <a:extLst>
              <a:ext uri="{FF2B5EF4-FFF2-40B4-BE49-F238E27FC236}">
                <a16:creationId xmlns:a16="http://schemas.microsoft.com/office/drawing/2014/main" id="{66B90A6C-E378-EBE9-58C5-827C3DE27505}"/>
              </a:ext>
            </a:extLst>
          </p:cNvPr>
          <p:cNvSpPr txBox="1">
            <a:spLocks noChangeArrowheads="1"/>
          </p:cNvSpPr>
          <p:nvPr/>
        </p:nvSpPr>
        <p:spPr bwMode="auto">
          <a:xfrm>
            <a:off x="8077200" y="2209800"/>
            <a:ext cx="577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(3.9)</a:t>
            </a:r>
          </a:p>
        </p:txBody>
      </p:sp>
      <p:sp>
        <p:nvSpPr>
          <p:cNvPr id="15367" name="Text Box 10">
            <a:extLst>
              <a:ext uri="{FF2B5EF4-FFF2-40B4-BE49-F238E27FC236}">
                <a16:creationId xmlns:a16="http://schemas.microsoft.com/office/drawing/2014/main" id="{7ABA184D-73FA-C870-6EA6-B7CFB7A7A6BD}"/>
              </a:ext>
            </a:extLst>
          </p:cNvPr>
          <p:cNvSpPr txBox="1">
            <a:spLocks noChangeArrowheads="1"/>
          </p:cNvSpPr>
          <p:nvPr/>
        </p:nvSpPr>
        <p:spPr bwMode="auto">
          <a:xfrm>
            <a:off x="533400" y="2743200"/>
            <a:ext cx="1036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And then, </a:t>
            </a:r>
          </a:p>
        </p:txBody>
      </p:sp>
      <p:graphicFrame>
        <p:nvGraphicFramePr>
          <p:cNvPr id="15368" name="Object 4">
            <a:extLst>
              <a:ext uri="{FF2B5EF4-FFF2-40B4-BE49-F238E27FC236}">
                <a16:creationId xmlns:a16="http://schemas.microsoft.com/office/drawing/2014/main" id="{1747C2CA-664C-4A08-7DB0-8DBA0F6CE41E}"/>
              </a:ext>
            </a:extLst>
          </p:cNvPr>
          <p:cNvGraphicFramePr>
            <a:graphicFrameLocks noChangeAspect="1"/>
          </p:cNvGraphicFramePr>
          <p:nvPr/>
        </p:nvGraphicFramePr>
        <p:xfrm>
          <a:off x="1828800" y="3352800"/>
          <a:ext cx="2895600" cy="611188"/>
        </p:xfrm>
        <a:graphic>
          <a:graphicData uri="http://schemas.openxmlformats.org/presentationml/2006/ole">
            <mc:AlternateContent xmlns:mc="http://schemas.openxmlformats.org/markup-compatibility/2006">
              <mc:Choice xmlns:v="urn:schemas-microsoft-com:vml" Requires="v">
                <p:oleObj name="Equation" r:id="rId6" imgW="47104300" imgH="9944100" progId="Equation.3">
                  <p:embed/>
                </p:oleObj>
              </mc:Choice>
              <mc:Fallback>
                <p:oleObj name="Equation" r:id="rId6" imgW="47104300" imgH="99441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3352800"/>
                        <a:ext cx="2895600" cy="611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9" name="Rectangle 12">
            <a:extLst>
              <a:ext uri="{FF2B5EF4-FFF2-40B4-BE49-F238E27FC236}">
                <a16:creationId xmlns:a16="http://schemas.microsoft.com/office/drawing/2014/main" id="{5C8B9C43-42BC-89FA-AD7B-EF9155662B19}"/>
              </a:ext>
            </a:extLst>
          </p:cNvPr>
          <p:cNvSpPr>
            <a:spLocks noChangeArrowheads="1"/>
          </p:cNvSpPr>
          <p:nvPr/>
        </p:nvSpPr>
        <p:spPr bwMode="auto">
          <a:xfrm>
            <a:off x="1600200" y="3276600"/>
            <a:ext cx="3352800" cy="762000"/>
          </a:xfrm>
          <a:prstGeom prst="rect">
            <a:avLst/>
          </a:prstGeom>
          <a:solidFill>
            <a:schemeClr val="accent1">
              <a:alpha val="27843"/>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5370" name="Text Box 13">
            <a:extLst>
              <a:ext uri="{FF2B5EF4-FFF2-40B4-BE49-F238E27FC236}">
                <a16:creationId xmlns:a16="http://schemas.microsoft.com/office/drawing/2014/main" id="{C74FA5A8-8F23-D7B8-5AFE-52E841B3971A}"/>
              </a:ext>
            </a:extLst>
          </p:cNvPr>
          <p:cNvSpPr txBox="1">
            <a:spLocks noChangeArrowheads="1"/>
          </p:cNvSpPr>
          <p:nvPr/>
        </p:nvSpPr>
        <p:spPr bwMode="auto">
          <a:xfrm>
            <a:off x="8001000" y="3429000"/>
            <a:ext cx="681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(3.10)</a:t>
            </a:r>
          </a:p>
        </p:txBody>
      </p:sp>
      <p:sp>
        <p:nvSpPr>
          <p:cNvPr id="15371" name="Text Box 14">
            <a:extLst>
              <a:ext uri="{FF2B5EF4-FFF2-40B4-BE49-F238E27FC236}">
                <a16:creationId xmlns:a16="http://schemas.microsoft.com/office/drawing/2014/main" id="{2941E78D-9E63-C269-B035-A96366D91052}"/>
              </a:ext>
            </a:extLst>
          </p:cNvPr>
          <p:cNvSpPr txBox="1">
            <a:spLocks noChangeArrowheads="1"/>
          </p:cNvSpPr>
          <p:nvPr/>
        </p:nvSpPr>
        <p:spPr bwMode="auto">
          <a:xfrm>
            <a:off x="304800" y="4495800"/>
            <a:ext cx="84740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solidFill>
                  <a:srgbClr val="FF0000"/>
                </a:solidFill>
              </a:rPr>
              <a:t>The key point is that the phase speed in the finite-difference equations is a function of wave number, so the differencing again results in computational dispersion!</a:t>
            </a:r>
          </a:p>
        </p:txBody>
      </p:sp>
      <p:sp>
        <p:nvSpPr>
          <p:cNvPr id="15372" name="Text Box 15">
            <a:extLst>
              <a:ext uri="{FF2B5EF4-FFF2-40B4-BE49-F238E27FC236}">
                <a16:creationId xmlns:a16="http://schemas.microsoft.com/office/drawing/2014/main" id="{F7B4CD87-51E3-C947-DCEA-1AFD22202B3E}"/>
              </a:ext>
            </a:extLst>
          </p:cNvPr>
          <p:cNvSpPr txBox="1">
            <a:spLocks noChangeArrowheads="1"/>
          </p:cNvSpPr>
          <p:nvPr/>
        </p:nvSpPr>
        <p:spPr bwMode="auto">
          <a:xfrm>
            <a:off x="304800" y="5410200"/>
            <a:ext cx="845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The errors become larger as </a:t>
            </a:r>
            <a:r>
              <a:rPr lang="en-US" altLang="en-US" sz="1600" i="1"/>
              <a:t>k</a:t>
            </a:r>
            <a:r>
              <a:rPr lang="en-US" altLang="en-US" sz="1600"/>
              <a:t>∆</a:t>
            </a:r>
            <a:r>
              <a:rPr lang="en-US" altLang="en-US" sz="1600" i="1"/>
              <a:t>x </a:t>
            </a:r>
            <a:r>
              <a:rPr lang="en-US" altLang="en-US" sz="1600"/>
              <a:t>increases. When </a:t>
            </a:r>
            <a:r>
              <a:rPr lang="en-US" altLang="en-US" sz="1600" i="1"/>
              <a:t>k</a:t>
            </a:r>
            <a:r>
              <a:rPr lang="en-US" altLang="en-US" sz="1600"/>
              <a:t>∆</a:t>
            </a:r>
            <a:r>
              <a:rPr lang="en-US" altLang="en-US" sz="1600" i="1"/>
              <a:t>x &gt; </a:t>
            </a:r>
            <a:r>
              <a:rPr lang="en-US" altLang="en-US" sz="1600" i="1">
                <a:sym typeface="Symbol" pitchFamily="2" charset="2"/>
              </a:rPr>
              <a:t>/2</a:t>
            </a:r>
            <a:r>
              <a:rPr lang="en-US" altLang="en-US" sz="1600">
                <a:sym typeface="Symbol" pitchFamily="2" charset="2"/>
              </a:rPr>
              <a:t>, the numerical phase speed is opposite to the true phase speed.  When </a:t>
            </a:r>
            <a:r>
              <a:rPr lang="en-US" altLang="en-US" sz="1600" i="1"/>
              <a:t>k</a:t>
            </a:r>
            <a:r>
              <a:rPr lang="en-US" altLang="en-US" sz="1600"/>
              <a:t>∆</a:t>
            </a:r>
            <a:r>
              <a:rPr lang="en-US" altLang="en-US" sz="1600" i="1"/>
              <a:t>x = </a:t>
            </a:r>
            <a:r>
              <a:rPr lang="en-US" altLang="en-US" sz="1600" i="1">
                <a:sym typeface="Symbol" pitchFamily="2" charset="2"/>
              </a:rPr>
              <a:t></a:t>
            </a:r>
            <a:r>
              <a:rPr lang="en-US" altLang="en-US" sz="1600">
                <a:sym typeface="Symbol" pitchFamily="2" charset="2"/>
              </a:rPr>
              <a:t>,  the numerical phase speed equals to zero---stationary!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4">
            <a:extLst>
              <a:ext uri="{FF2B5EF4-FFF2-40B4-BE49-F238E27FC236}">
                <a16:creationId xmlns:a16="http://schemas.microsoft.com/office/drawing/2014/main" id="{99D9176A-0FF1-490E-AE05-CC3BA59537EB}"/>
              </a:ext>
            </a:extLst>
          </p:cNvPr>
          <p:cNvSpPr txBox="1">
            <a:spLocks noChangeArrowheads="1"/>
          </p:cNvSpPr>
          <p:nvPr/>
        </p:nvSpPr>
        <p:spPr bwMode="auto">
          <a:xfrm>
            <a:off x="304800" y="381000"/>
            <a:ext cx="86868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 difference between this problem and the advective problem discussed before is that it includes two independent variables. Even though in this one dimensional case, there are more flexible rooms for the design of grids. </a:t>
            </a:r>
          </a:p>
        </p:txBody>
      </p:sp>
      <p:sp>
        <p:nvSpPr>
          <p:cNvPr id="16386" name="Text Box 6">
            <a:extLst>
              <a:ext uri="{FF2B5EF4-FFF2-40B4-BE49-F238E27FC236}">
                <a16:creationId xmlns:a16="http://schemas.microsoft.com/office/drawing/2014/main" id="{B84E26E4-3E0E-9886-68BF-34F245AE2C9F}"/>
              </a:ext>
            </a:extLst>
          </p:cNvPr>
          <p:cNvSpPr txBox="1">
            <a:spLocks noChangeArrowheads="1"/>
          </p:cNvSpPr>
          <p:nvPr/>
        </p:nvSpPr>
        <p:spPr bwMode="auto">
          <a:xfrm>
            <a:off x="365125" y="1433513"/>
            <a:ext cx="3767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Example 1: All variables at every grid point</a:t>
            </a:r>
          </a:p>
        </p:txBody>
      </p:sp>
      <p:grpSp>
        <p:nvGrpSpPr>
          <p:cNvPr id="16387" name="Group 28">
            <a:extLst>
              <a:ext uri="{FF2B5EF4-FFF2-40B4-BE49-F238E27FC236}">
                <a16:creationId xmlns:a16="http://schemas.microsoft.com/office/drawing/2014/main" id="{DB1DB608-3E17-374C-150D-987E7948CACF}"/>
              </a:ext>
            </a:extLst>
          </p:cNvPr>
          <p:cNvGrpSpPr>
            <a:grpSpLocks/>
          </p:cNvGrpSpPr>
          <p:nvPr/>
        </p:nvGrpSpPr>
        <p:grpSpPr bwMode="auto">
          <a:xfrm>
            <a:off x="381000" y="2238375"/>
            <a:ext cx="7620000" cy="809625"/>
            <a:chOff x="240" y="1410"/>
            <a:chExt cx="4800" cy="510"/>
          </a:xfrm>
        </p:grpSpPr>
        <p:sp>
          <p:nvSpPr>
            <p:cNvPr id="16409" name="Line 12">
              <a:extLst>
                <a:ext uri="{FF2B5EF4-FFF2-40B4-BE49-F238E27FC236}">
                  <a16:creationId xmlns:a16="http://schemas.microsoft.com/office/drawing/2014/main" id="{D8010885-18C5-5DCB-4E4C-26F31CABEA92}"/>
                </a:ext>
              </a:extLst>
            </p:cNvPr>
            <p:cNvSpPr>
              <a:spLocks noChangeShapeType="1"/>
            </p:cNvSpPr>
            <p:nvPr/>
          </p:nvSpPr>
          <p:spPr bwMode="auto">
            <a:xfrm>
              <a:off x="240" y="1584"/>
              <a:ext cx="48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Oval 8">
              <a:extLst>
                <a:ext uri="{FF2B5EF4-FFF2-40B4-BE49-F238E27FC236}">
                  <a16:creationId xmlns:a16="http://schemas.microsoft.com/office/drawing/2014/main" id="{763BDEE3-0DC6-BEB1-411A-3CC668D45DEC}"/>
                </a:ext>
              </a:extLst>
            </p:cNvPr>
            <p:cNvSpPr>
              <a:spLocks noChangeArrowheads="1"/>
            </p:cNvSpPr>
            <p:nvPr/>
          </p:nvSpPr>
          <p:spPr bwMode="auto">
            <a:xfrm>
              <a:off x="2208" y="1410"/>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411" name="Oval 9">
              <a:extLst>
                <a:ext uri="{FF2B5EF4-FFF2-40B4-BE49-F238E27FC236}">
                  <a16:creationId xmlns:a16="http://schemas.microsoft.com/office/drawing/2014/main" id="{E3149129-BB18-B9A7-5701-29449E68255C}"/>
                </a:ext>
              </a:extLst>
            </p:cNvPr>
            <p:cNvSpPr>
              <a:spLocks noChangeArrowheads="1"/>
            </p:cNvSpPr>
            <p:nvPr/>
          </p:nvSpPr>
          <p:spPr bwMode="auto">
            <a:xfrm>
              <a:off x="3264" y="1410"/>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412" name="Oval 10">
              <a:extLst>
                <a:ext uri="{FF2B5EF4-FFF2-40B4-BE49-F238E27FC236}">
                  <a16:creationId xmlns:a16="http://schemas.microsoft.com/office/drawing/2014/main" id="{F1C5A73D-97B6-38C8-8BF2-2DC101FC8A97}"/>
                </a:ext>
              </a:extLst>
            </p:cNvPr>
            <p:cNvSpPr>
              <a:spLocks noChangeArrowheads="1"/>
            </p:cNvSpPr>
            <p:nvPr/>
          </p:nvSpPr>
          <p:spPr bwMode="auto">
            <a:xfrm>
              <a:off x="4368" y="1410"/>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413" name="Oval 11">
              <a:extLst>
                <a:ext uri="{FF2B5EF4-FFF2-40B4-BE49-F238E27FC236}">
                  <a16:creationId xmlns:a16="http://schemas.microsoft.com/office/drawing/2014/main" id="{FA733D36-6E15-A597-3ACE-C6B090DFF557}"/>
                </a:ext>
              </a:extLst>
            </p:cNvPr>
            <p:cNvSpPr>
              <a:spLocks noChangeArrowheads="1"/>
            </p:cNvSpPr>
            <p:nvPr/>
          </p:nvSpPr>
          <p:spPr bwMode="auto">
            <a:xfrm>
              <a:off x="432" y="1410"/>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414" name="Oval 7">
              <a:extLst>
                <a:ext uri="{FF2B5EF4-FFF2-40B4-BE49-F238E27FC236}">
                  <a16:creationId xmlns:a16="http://schemas.microsoft.com/office/drawing/2014/main" id="{5EA12B8A-A03A-EA98-9FE1-842693A951E0}"/>
                </a:ext>
              </a:extLst>
            </p:cNvPr>
            <p:cNvSpPr>
              <a:spLocks noChangeArrowheads="1"/>
            </p:cNvSpPr>
            <p:nvPr/>
          </p:nvSpPr>
          <p:spPr bwMode="auto">
            <a:xfrm>
              <a:off x="1248" y="1410"/>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415" name="Text Box 13">
              <a:extLst>
                <a:ext uri="{FF2B5EF4-FFF2-40B4-BE49-F238E27FC236}">
                  <a16:creationId xmlns:a16="http://schemas.microsoft.com/office/drawing/2014/main" id="{8918DE23-6BC1-0369-4CF6-626B7076A922}"/>
                </a:ext>
              </a:extLst>
            </p:cNvPr>
            <p:cNvSpPr txBox="1">
              <a:spLocks noChangeArrowheads="1"/>
            </p:cNvSpPr>
            <p:nvPr/>
          </p:nvSpPr>
          <p:spPr bwMode="auto">
            <a:xfrm>
              <a:off x="432" y="1440"/>
              <a:ext cx="3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r>
                <a:rPr lang="en-US" altLang="en-US" sz="1600">
                  <a:sym typeface="Symbol" pitchFamily="2" charset="2"/>
                </a:rPr>
                <a:t>, </a:t>
              </a:r>
              <a:r>
                <a:rPr lang="en-US" altLang="en-US" sz="1600" i="1">
                  <a:sym typeface="Symbol" pitchFamily="2" charset="2"/>
                </a:rPr>
                <a:t></a:t>
              </a:r>
            </a:p>
          </p:txBody>
        </p:sp>
        <p:sp>
          <p:nvSpPr>
            <p:cNvPr id="16416" name="Text Box 14">
              <a:extLst>
                <a:ext uri="{FF2B5EF4-FFF2-40B4-BE49-F238E27FC236}">
                  <a16:creationId xmlns:a16="http://schemas.microsoft.com/office/drawing/2014/main" id="{918A3948-738A-6CAA-026A-3B8EB9700503}"/>
                </a:ext>
              </a:extLst>
            </p:cNvPr>
            <p:cNvSpPr txBox="1">
              <a:spLocks noChangeArrowheads="1"/>
            </p:cNvSpPr>
            <p:nvPr/>
          </p:nvSpPr>
          <p:spPr bwMode="auto">
            <a:xfrm>
              <a:off x="1248" y="1440"/>
              <a:ext cx="3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r>
                <a:rPr lang="en-US" altLang="en-US" sz="1600">
                  <a:sym typeface="Symbol" pitchFamily="2" charset="2"/>
                </a:rPr>
                <a:t>, </a:t>
              </a:r>
              <a:r>
                <a:rPr lang="en-US" altLang="en-US" sz="1600" i="1">
                  <a:sym typeface="Symbol" pitchFamily="2" charset="2"/>
                </a:rPr>
                <a:t></a:t>
              </a:r>
            </a:p>
          </p:txBody>
        </p:sp>
        <p:sp>
          <p:nvSpPr>
            <p:cNvPr id="16417" name="Text Box 15">
              <a:extLst>
                <a:ext uri="{FF2B5EF4-FFF2-40B4-BE49-F238E27FC236}">
                  <a16:creationId xmlns:a16="http://schemas.microsoft.com/office/drawing/2014/main" id="{00342322-2820-EC0A-99D8-5AE473DFEB62}"/>
                </a:ext>
              </a:extLst>
            </p:cNvPr>
            <p:cNvSpPr txBox="1">
              <a:spLocks noChangeArrowheads="1"/>
            </p:cNvSpPr>
            <p:nvPr/>
          </p:nvSpPr>
          <p:spPr bwMode="auto">
            <a:xfrm>
              <a:off x="2208" y="1440"/>
              <a:ext cx="3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r>
                <a:rPr lang="en-US" altLang="en-US" sz="1600">
                  <a:sym typeface="Symbol" pitchFamily="2" charset="2"/>
                </a:rPr>
                <a:t>, </a:t>
              </a:r>
              <a:r>
                <a:rPr lang="en-US" altLang="en-US" sz="1600" i="1">
                  <a:sym typeface="Symbol" pitchFamily="2" charset="2"/>
                </a:rPr>
                <a:t></a:t>
              </a:r>
            </a:p>
          </p:txBody>
        </p:sp>
        <p:sp>
          <p:nvSpPr>
            <p:cNvPr id="16418" name="Text Box 16">
              <a:extLst>
                <a:ext uri="{FF2B5EF4-FFF2-40B4-BE49-F238E27FC236}">
                  <a16:creationId xmlns:a16="http://schemas.microsoft.com/office/drawing/2014/main" id="{936EA5EB-7238-F058-51AC-10609ECB2FD6}"/>
                </a:ext>
              </a:extLst>
            </p:cNvPr>
            <p:cNvSpPr txBox="1">
              <a:spLocks noChangeArrowheads="1"/>
            </p:cNvSpPr>
            <p:nvPr/>
          </p:nvSpPr>
          <p:spPr bwMode="auto">
            <a:xfrm>
              <a:off x="3264" y="1440"/>
              <a:ext cx="3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r>
                <a:rPr lang="en-US" altLang="en-US" sz="1600">
                  <a:sym typeface="Symbol" pitchFamily="2" charset="2"/>
                </a:rPr>
                <a:t>, </a:t>
              </a:r>
              <a:r>
                <a:rPr lang="en-US" altLang="en-US" sz="1600" i="1">
                  <a:sym typeface="Symbol" pitchFamily="2" charset="2"/>
                </a:rPr>
                <a:t></a:t>
              </a:r>
            </a:p>
          </p:txBody>
        </p:sp>
        <p:sp>
          <p:nvSpPr>
            <p:cNvPr id="16419" name="Text Box 17">
              <a:extLst>
                <a:ext uri="{FF2B5EF4-FFF2-40B4-BE49-F238E27FC236}">
                  <a16:creationId xmlns:a16="http://schemas.microsoft.com/office/drawing/2014/main" id="{0A593E16-6959-8B89-D0DA-036AC9EF35E2}"/>
                </a:ext>
              </a:extLst>
            </p:cNvPr>
            <p:cNvSpPr txBox="1">
              <a:spLocks noChangeArrowheads="1"/>
            </p:cNvSpPr>
            <p:nvPr/>
          </p:nvSpPr>
          <p:spPr bwMode="auto">
            <a:xfrm>
              <a:off x="4416" y="1440"/>
              <a:ext cx="30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r>
                <a:rPr lang="en-US" altLang="en-US" sz="1600">
                  <a:sym typeface="Symbol" pitchFamily="2" charset="2"/>
                </a:rPr>
                <a:t>, </a:t>
              </a:r>
              <a:r>
                <a:rPr lang="en-US" altLang="en-US" sz="1600" i="1">
                  <a:sym typeface="Symbol" pitchFamily="2" charset="2"/>
                </a:rPr>
                <a:t></a:t>
              </a:r>
            </a:p>
          </p:txBody>
        </p:sp>
        <p:sp>
          <p:nvSpPr>
            <p:cNvPr id="16420" name="Text Box 18">
              <a:extLst>
                <a:ext uri="{FF2B5EF4-FFF2-40B4-BE49-F238E27FC236}">
                  <a16:creationId xmlns:a16="http://schemas.microsoft.com/office/drawing/2014/main" id="{F2D0EBA7-0902-2D3A-FF60-7628389EE327}"/>
                </a:ext>
              </a:extLst>
            </p:cNvPr>
            <p:cNvSpPr txBox="1">
              <a:spLocks noChangeArrowheads="1"/>
            </p:cNvSpPr>
            <p:nvPr/>
          </p:nvSpPr>
          <p:spPr bwMode="auto">
            <a:xfrm>
              <a:off x="864" y="1680"/>
              <a:ext cx="2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t>∆</a:t>
              </a:r>
              <a:r>
                <a:rPr lang="en-US" altLang="en-US" sz="1800" i="1"/>
                <a:t>x</a:t>
              </a:r>
            </a:p>
          </p:txBody>
        </p:sp>
        <p:sp>
          <p:nvSpPr>
            <p:cNvPr id="16421" name="Freeform 22">
              <a:extLst>
                <a:ext uri="{FF2B5EF4-FFF2-40B4-BE49-F238E27FC236}">
                  <a16:creationId xmlns:a16="http://schemas.microsoft.com/office/drawing/2014/main" id="{61ED34CB-571D-AA92-422A-7B28F93E42D1}"/>
                </a:ext>
              </a:extLst>
            </p:cNvPr>
            <p:cNvSpPr>
              <a:spLocks/>
            </p:cNvSpPr>
            <p:nvPr/>
          </p:nvSpPr>
          <p:spPr bwMode="auto">
            <a:xfrm>
              <a:off x="596" y="1824"/>
              <a:ext cx="316" cy="6"/>
            </a:xfrm>
            <a:custGeom>
              <a:avLst/>
              <a:gdLst>
                <a:gd name="T0" fmla="*/ 316 w 316"/>
                <a:gd name="T1" fmla="*/ 0 h 6"/>
                <a:gd name="T2" fmla="*/ 0 w 316"/>
                <a:gd name="T3" fmla="*/ 6 h 6"/>
                <a:gd name="T4" fmla="*/ 0 60000 65536"/>
                <a:gd name="T5" fmla="*/ 0 60000 65536"/>
                <a:gd name="T6" fmla="*/ 0 w 316"/>
                <a:gd name="T7" fmla="*/ 0 h 6"/>
                <a:gd name="T8" fmla="*/ 316 w 316"/>
                <a:gd name="T9" fmla="*/ 6 h 6"/>
              </a:gdLst>
              <a:ahLst/>
              <a:cxnLst>
                <a:cxn ang="T4">
                  <a:pos x="T0" y="T1"/>
                </a:cxn>
                <a:cxn ang="T5">
                  <a:pos x="T2" y="T3"/>
                </a:cxn>
              </a:cxnLst>
              <a:rect l="T6" t="T7" r="T8" b="T9"/>
              <a:pathLst>
                <a:path w="316" h="6">
                  <a:moveTo>
                    <a:pt x="316" y="0"/>
                  </a:moveTo>
                  <a:lnTo>
                    <a:pt x="0" y="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22" name="Line 23">
              <a:extLst>
                <a:ext uri="{FF2B5EF4-FFF2-40B4-BE49-F238E27FC236}">
                  <a16:creationId xmlns:a16="http://schemas.microsoft.com/office/drawing/2014/main" id="{2BE0BDB2-DC99-AB05-156A-2E0CA5C155F4}"/>
                </a:ext>
              </a:extLst>
            </p:cNvPr>
            <p:cNvSpPr>
              <a:spLocks noChangeShapeType="1"/>
            </p:cNvSpPr>
            <p:nvPr/>
          </p:nvSpPr>
          <p:spPr bwMode="auto">
            <a:xfrm>
              <a:off x="1104" y="1824"/>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23" name="Line 24">
              <a:extLst>
                <a:ext uri="{FF2B5EF4-FFF2-40B4-BE49-F238E27FC236}">
                  <a16:creationId xmlns:a16="http://schemas.microsoft.com/office/drawing/2014/main" id="{5736C81E-F7B5-2AAD-EADB-43C0231E5609}"/>
                </a:ext>
              </a:extLst>
            </p:cNvPr>
            <p:cNvSpPr>
              <a:spLocks noChangeShapeType="1"/>
            </p:cNvSpPr>
            <p:nvPr/>
          </p:nvSpPr>
          <p:spPr bwMode="auto">
            <a:xfrm>
              <a:off x="1440" y="1728"/>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25">
              <a:extLst>
                <a:ext uri="{FF2B5EF4-FFF2-40B4-BE49-F238E27FC236}">
                  <a16:creationId xmlns:a16="http://schemas.microsoft.com/office/drawing/2014/main" id="{BCBFFCF8-C025-41FB-0207-DEE711D9AA8E}"/>
                </a:ext>
              </a:extLst>
            </p:cNvPr>
            <p:cNvSpPr>
              <a:spLocks noChangeShapeType="1"/>
            </p:cNvSpPr>
            <p:nvPr/>
          </p:nvSpPr>
          <p:spPr bwMode="auto">
            <a:xfrm>
              <a:off x="576" y="1728"/>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16388" name="Object 2">
            <a:extLst>
              <a:ext uri="{FF2B5EF4-FFF2-40B4-BE49-F238E27FC236}">
                <a16:creationId xmlns:a16="http://schemas.microsoft.com/office/drawing/2014/main" id="{B6D5FF58-6A63-4A92-968D-3AD0D862826E}"/>
              </a:ext>
            </a:extLst>
          </p:cNvPr>
          <p:cNvGraphicFramePr>
            <a:graphicFrameLocks noChangeAspect="1"/>
          </p:cNvGraphicFramePr>
          <p:nvPr/>
        </p:nvGraphicFramePr>
        <p:xfrm>
          <a:off x="4343400" y="1295400"/>
          <a:ext cx="3744913" cy="596900"/>
        </p:xfrm>
        <a:graphic>
          <a:graphicData uri="http://schemas.openxmlformats.org/presentationml/2006/ole">
            <mc:AlternateContent xmlns:mc="http://schemas.openxmlformats.org/markup-compatibility/2006">
              <mc:Choice xmlns:v="urn:schemas-microsoft-com:vml" Requires="v">
                <p:oleObj name="Equation" r:id="rId2" imgW="60566300" imgH="9652000" progId="Equation.3">
                  <p:embed/>
                </p:oleObj>
              </mc:Choice>
              <mc:Fallback>
                <p:oleObj name="Equation" r:id="rId2" imgW="605663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1295400"/>
                        <a:ext cx="3744913"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6389" name="Text Box 27">
            <a:extLst>
              <a:ext uri="{FF2B5EF4-FFF2-40B4-BE49-F238E27FC236}">
                <a16:creationId xmlns:a16="http://schemas.microsoft.com/office/drawing/2014/main" id="{C1B2F540-7A3F-FB88-34CB-3D5C0C3A39FE}"/>
              </a:ext>
            </a:extLst>
          </p:cNvPr>
          <p:cNvSpPr txBox="1">
            <a:spLocks noChangeArrowheads="1"/>
          </p:cNvSpPr>
          <p:nvPr/>
        </p:nvSpPr>
        <p:spPr bwMode="auto">
          <a:xfrm>
            <a:off x="304800" y="3505200"/>
            <a:ext cx="58721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This approach is very similar to those used in the advective equation. </a:t>
            </a:r>
          </a:p>
        </p:txBody>
      </p:sp>
      <p:sp>
        <p:nvSpPr>
          <p:cNvPr id="16390" name="Text Box 46">
            <a:extLst>
              <a:ext uri="{FF2B5EF4-FFF2-40B4-BE49-F238E27FC236}">
                <a16:creationId xmlns:a16="http://schemas.microsoft.com/office/drawing/2014/main" id="{95889B14-05D4-4E70-4C77-4789BE1B1BE0}"/>
              </a:ext>
            </a:extLst>
          </p:cNvPr>
          <p:cNvSpPr txBox="1">
            <a:spLocks noChangeArrowheads="1"/>
          </p:cNvSpPr>
          <p:nvPr/>
        </p:nvSpPr>
        <p:spPr bwMode="auto">
          <a:xfrm>
            <a:off x="304800" y="4191000"/>
            <a:ext cx="2441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Example 2: Staggered grids</a:t>
            </a:r>
          </a:p>
        </p:txBody>
      </p:sp>
      <p:sp>
        <p:nvSpPr>
          <p:cNvPr id="16391" name="Text Box 47">
            <a:extLst>
              <a:ext uri="{FF2B5EF4-FFF2-40B4-BE49-F238E27FC236}">
                <a16:creationId xmlns:a16="http://schemas.microsoft.com/office/drawing/2014/main" id="{ECB12CC3-F4C3-E936-E6AE-068452EFC6EC}"/>
              </a:ext>
            </a:extLst>
          </p:cNvPr>
          <p:cNvSpPr txBox="1">
            <a:spLocks noChangeArrowheads="1"/>
          </p:cNvSpPr>
          <p:nvPr/>
        </p:nvSpPr>
        <p:spPr bwMode="auto">
          <a:xfrm>
            <a:off x="304800" y="5943600"/>
            <a:ext cx="4700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Two variables are computed at an alternate grids points</a:t>
            </a:r>
          </a:p>
        </p:txBody>
      </p:sp>
      <p:grpSp>
        <p:nvGrpSpPr>
          <p:cNvPr id="16392" name="Group 61">
            <a:extLst>
              <a:ext uri="{FF2B5EF4-FFF2-40B4-BE49-F238E27FC236}">
                <a16:creationId xmlns:a16="http://schemas.microsoft.com/office/drawing/2014/main" id="{79E6C732-D451-F093-9BA7-2D19A80C1EF4}"/>
              </a:ext>
            </a:extLst>
          </p:cNvPr>
          <p:cNvGrpSpPr>
            <a:grpSpLocks/>
          </p:cNvGrpSpPr>
          <p:nvPr/>
        </p:nvGrpSpPr>
        <p:grpSpPr bwMode="auto">
          <a:xfrm>
            <a:off x="304800" y="4876800"/>
            <a:ext cx="7620000" cy="838200"/>
            <a:chOff x="192" y="3072"/>
            <a:chExt cx="4800" cy="528"/>
          </a:xfrm>
        </p:grpSpPr>
        <p:sp>
          <p:nvSpPr>
            <p:cNvPr id="16393" name="Line 30">
              <a:extLst>
                <a:ext uri="{FF2B5EF4-FFF2-40B4-BE49-F238E27FC236}">
                  <a16:creationId xmlns:a16="http://schemas.microsoft.com/office/drawing/2014/main" id="{EB6C9844-76E8-531F-FF9C-7305BE5C732A}"/>
                </a:ext>
              </a:extLst>
            </p:cNvPr>
            <p:cNvSpPr>
              <a:spLocks noChangeShapeType="1"/>
            </p:cNvSpPr>
            <p:nvPr/>
          </p:nvSpPr>
          <p:spPr bwMode="auto">
            <a:xfrm>
              <a:off x="192" y="3246"/>
              <a:ext cx="48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4" name="Oval 31">
              <a:extLst>
                <a:ext uri="{FF2B5EF4-FFF2-40B4-BE49-F238E27FC236}">
                  <a16:creationId xmlns:a16="http://schemas.microsoft.com/office/drawing/2014/main" id="{DD935F0A-18DB-4D89-D7FE-CFB0C62E2DF2}"/>
                </a:ext>
              </a:extLst>
            </p:cNvPr>
            <p:cNvSpPr>
              <a:spLocks noChangeArrowheads="1"/>
            </p:cNvSpPr>
            <p:nvPr/>
          </p:nvSpPr>
          <p:spPr bwMode="auto">
            <a:xfrm>
              <a:off x="1296" y="3074"/>
              <a:ext cx="336" cy="336"/>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395" name="Oval 32">
              <a:extLst>
                <a:ext uri="{FF2B5EF4-FFF2-40B4-BE49-F238E27FC236}">
                  <a16:creationId xmlns:a16="http://schemas.microsoft.com/office/drawing/2014/main" id="{EA5CEB0E-93E8-8BAE-752E-5013F076BFA9}"/>
                </a:ext>
              </a:extLst>
            </p:cNvPr>
            <p:cNvSpPr>
              <a:spLocks noChangeArrowheads="1"/>
            </p:cNvSpPr>
            <p:nvPr/>
          </p:nvSpPr>
          <p:spPr bwMode="auto">
            <a:xfrm>
              <a:off x="2256" y="3074"/>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396" name="Oval 33">
              <a:extLst>
                <a:ext uri="{FF2B5EF4-FFF2-40B4-BE49-F238E27FC236}">
                  <a16:creationId xmlns:a16="http://schemas.microsoft.com/office/drawing/2014/main" id="{5B3FC47A-CDB3-562D-32C9-064B7A98D530}"/>
                </a:ext>
              </a:extLst>
            </p:cNvPr>
            <p:cNvSpPr>
              <a:spLocks noChangeArrowheads="1"/>
            </p:cNvSpPr>
            <p:nvPr/>
          </p:nvSpPr>
          <p:spPr bwMode="auto">
            <a:xfrm>
              <a:off x="4320" y="3072"/>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397" name="Oval 34">
              <a:extLst>
                <a:ext uri="{FF2B5EF4-FFF2-40B4-BE49-F238E27FC236}">
                  <a16:creationId xmlns:a16="http://schemas.microsoft.com/office/drawing/2014/main" id="{47938AE3-8BFA-5C7F-A2E6-1E170AD4CB7F}"/>
                </a:ext>
              </a:extLst>
            </p:cNvPr>
            <p:cNvSpPr>
              <a:spLocks noChangeArrowheads="1"/>
            </p:cNvSpPr>
            <p:nvPr/>
          </p:nvSpPr>
          <p:spPr bwMode="auto">
            <a:xfrm>
              <a:off x="384" y="3072"/>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398" name="Text Box 36">
              <a:extLst>
                <a:ext uri="{FF2B5EF4-FFF2-40B4-BE49-F238E27FC236}">
                  <a16:creationId xmlns:a16="http://schemas.microsoft.com/office/drawing/2014/main" id="{4A43D70D-C67C-2ED9-BB88-8BF45846490A}"/>
                </a:ext>
              </a:extLst>
            </p:cNvPr>
            <p:cNvSpPr txBox="1">
              <a:spLocks noChangeArrowheads="1"/>
            </p:cNvSpPr>
            <p:nvPr/>
          </p:nvSpPr>
          <p:spPr bwMode="auto">
            <a:xfrm>
              <a:off x="480" y="3120"/>
              <a:ext cx="1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p>
          </p:txBody>
        </p:sp>
        <p:sp>
          <p:nvSpPr>
            <p:cNvPr id="16399" name="Text Box 40">
              <a:extLst>
                <a:ext uri="{FF2B5EF4-FFF2-40B4-BE49-F238E27FC236}">
                  <a16:creationId xmlns:a16="http://schemas.microsoft.com/office/drawing/2014/main" id="{1E0882DF-BB95-8496-DE63-4264D055F2E9}"/>
                </a:ext>
              </a:extLst>
            </p:cNvPr>
            <p:cNvSpPr txBox="1">
              <a:spLocks noChangeArrowheads="1"/>
            </p:cNvSpPr>
            <p:nvPr/>
          </p:nvSpPr>
          <p:spPr bwMode="auto">
            <a:xfrm>
              <a:off x="4416" y="3120"/>
              <a:ext cx="1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p>
          </p:txBody>
        </p:sp>
        <p:sp>
          <p:nvSpPr>
            <p:cNvPr id="16400" name="Text Box 41">
              <a:extLst>
                <a:ext uri="{FF2B5EF4-FFF2-40B4-BE49-F238E27FC236}">
                  <a16:creationId xmlns:a16="http://schemas.microsoft.com/office/drawing/2014/main" id="{E21D9414-3BDD-3AAC-BE02-734541E1D92F}"/>
                </a:ext>
              </a:extLst>
            </p:cNvPr>
            <p:cNvSpPr txBox="1">
              <a:spLocks noChangeArrowheads="1"/>
            </p:cNvSpPr>
            <p:nvPr/>
          </p:nvSpPr>
          <p:spPr bwMode="auto">
            <a:xfrm>
              <a:off x="816" y="3342"/>
              <a:ext cx="2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t>∆</a:t>
              </a:r>
              <a:r>
                <a:rPr lang="en-US" altLang="en-US" sz="1800" i="1"/>
                <a:t>x</a:t>
              </a:r>
            </a:p>
          </p:txBody>
        </p:sp>
        <p:sp>
          <p:nvSpPr>
            <p:cNvPr id="16401" name="Freeform 42">
              <a:extLst>
                <a:ext uri="{FF2B5EF4-FFF2-40B4-BE49-F238E27FC236}">
                  <a16:creationId xmlns:a16="http://schemas.microsoft.com/office/drawing/2014/main" id="{AC837267-7F34-B096-06DC-5E8C634492E4}"/>
                </a:ext>
              </a:extLst>
            </p:cNvPr>
            <p:cNvSpPr>
              <a:spLocks/>
            </p:cNvSpPr>
            <p:nvPr/>
          </p:nvSpPr>
          <p:spPr bwMode="auto">
            <a:xfrm>
              <a:off x="548" y="3486"/>
              <a:ext cx="316" cy="6"/>
            </a:xfrm>
            <a:custGeom>
              <a:avLst/>
              <a:gdLst>
                <a:gd name="T0" fmla="*/ 316 w 316"/>
                <a:gd name="T1" fmla="*/ 0 h 6"/>
                <a:gd name="T2" fmla="*/ 0 w 316"/>
                <a:gd name="T3" fmla="*/ 6 h 6"/>
                <a:gd name="T4" fmla="*/ 0 60000 65536"/>
                <a:gd name="T5" fmla="*/ 0 60000 65536"/>
                <a:gd name="T6" fmla="*/ 0 w 316"/>
                <a:gd name="T7" fmla="*/ 0 h 6"/>
                <a:gd name="T8" fmla="*/ 316 w 316"/>
                <a:gd name="T9" fmla="*/ 6 h 6"/>
              </a:gdLst>
              <a:ahLst/>
              <a:cxnLst>
                <a:cxn ang="T4">
                  <a:pos x="T0" y="T1"/>
                </a:cxn>
                <a:cxn ang="T5">
                  <a:pos x="T2" y="T3"/>
                </a:cxn>
              </a:cxnLst>
              <a:rect l="T6" t="T7" r="T8" b="T9"/>
              <a:pathLst>
                <a:path w="316" h="6">
                  <a:moveTo>
                    <a:pt x="316" y="0"/>
                  </a:moveTo>
                  <a:lnTo>
                    <a:pt x="0" y="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02" name="Freeform 43">
              <a:extLst>
                <a:ext uri="{FF2B5EF4-FFF2-40B4-BE49-F238E27FC236}">
                  <a16:creationId xmlns:a16="http://schemas.microsoft.com/office/drawing/2014/main" id="{9F5AFA5E-0FB7-D1D4-60C0-87219A14FDE5}"/>
                </a:ext>
              </a:extLst>
            </p:cNvPr>
            <p:cNvSpPr>
              <a:spLocks/>
            </p:cNvSpPr>
            <p:nvPr/>
          </p:nvSpPr>
          <p:spPr bwMode="auto">
            <a:xfrm>
              <a:off x="1056" y="3479"/>
              <a:ext cx="429" cy="7"/>
            </a:xfrm>
            <a:custGeom>
              <a:avLst/>
              <a:gdLst>
                <a:gd name="T0" fmla="*/ 0 w 429"/>
                <a:gd name="T1" fmla="*/ 7 h 7"/>
                <a:gd name="T2" fmla="*/ 429 w 429"/>
                <a:gd name="T3" fmla="*/ 0 h 7"/>
                <a:gd name="T4" fmla="*/ 0 60000 65536"/>
                <a:gd name="T5" fmla="*/ 0 60000 65536"/>
                <a:gd name="T6" fmla="*/ 0 w 429"/>
                <a:gd name="T7" fmla="*/ 0 h 7"/>
                <a:gd name="T8" fmla="*/ 429 w 429"/>
                <a:gd name="T9" fmla="*/ 7 h 7"/>
              </a:gdLst>
              <a:ahLst/>
              <a:cxnLst>
                <a:cxn ang="T4">
                  <a:pos x="T0" y="T1"/>
                </a:cxn>
                <a:cxn ang="T5">
                  <a:pos x="T2" y="T3"/>
                </a:cxn>
              </a:cxnLst>
              <a:rect l="T6" t="T7" r="T8" b="T9"/>
              <a:pathLst>
                <a:path w="429" h="7">
                  <a:moveTo>
                    <a:pt x="0" y="7"/>
                  </a:moveTo>
                  <a:lnTo>
                    <a:pt x="429"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03" name="Line 44">
              <a:extLst>
                <a:ext uri="{FF2B5EF4-FFF2-40B4-BE49-F238E27FC236}">
                  <a16:creationId xmlns:a16="http://schemas.microsoft.com/office/drawing/2014/main" id="{301D4F7C-498E-D7E0-9023-24F82065EDC6}"/>
                </a:ext>
              </a:extLst>
            </p:cNvPr>
            <p:cNvSpPr>
              <a:spLocks noChangeShapeType="1"/>
            </p:cNvSpPr>
            <p:nvPr/>
          </p:nvSpPr>
          <p:spPr bwMode="auto">
            <a:xfrm>
              <a:off x="1488" y="3408"/>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45">
              <a:extLst>
                <a:ext uri="{FF2B5EF4-FFF2-40B4-BE49-F238E27FC236}">
                  <a16:creationId xmlns:a16="http://schemas.microsoft.com/office/drawing/2014/main" id="{F6842155-6365-962F-AAA5-EE567A65CAC3}"/>
                </a:ext>
              </a:extLst>
            </p:cNvPr>
            <p:cNvSpPr>
              <a:spLocks noChangeShapeType="1"/>
            </p:cNvSpPr>
            <p:nvPr/>
          </p:nvSpPr>
          <p:spPr bwMode="auto">
            <a:xfrm>
              <a:off x="528" y="339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Oval 50">
              <a:extLst>
                <a:ext uri="{FF2B5EF4-FFF2-40B4-BE49-F238E27FC236}">
                  <a16:creationId xmlns:a16="http://schemas.microsoft.com/office/drawing/2014/main" id="{A514DE3E-748C-D2D1-3DCB-43F4F38CFB3E}"/>
                </a:ext>
              </a:extLst>
            </p:cNvPr>
            <p:cNvSpPr>
              <a:spLocks noChangeArrowheads="1"/>
            </p:cNvSpPr>
            <p:nvPr/>
          </p:nvSpPr>
          <p:spPr bwMode="auto">
            <a:xfrm>
              <a:off x="3312" y="3074"/>
              <a:ext cx="336" cy="336"/>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406" name="Text Box 39">
              <a:extLst>
                <a:ext uri="{FF2B5EF4-FFF2-40B4-BE49-F238E27FC236}">
                  <a16:creationId xmlns:a16="http://schemas.microsoft.com/office/drawing/2014/main" id="{C8DC7546-4499-0AD9-065A-720EF56FA0E9}"/>
                </a:ext>
              </a:extLst>
            </p:cNvPr>
            <p:cNvSpPr txBox="1">
              <a:spLocks noChangeArrowheads="1"/>
            </p:cNvSpPr>
            <p:nvPr/>
          </p:nvSpPr>
          <p:spPr bwMode="auto">
            <a:xfrm>
              <a:off x="1392" y="3120"/>
              <a:ext cx="17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a:t>
              </a:r>
            </a:p>
          </p:txBody>
        </p:sp>
        <p:sp>
          <p:nvSpPr>
            <p:cNvPr id="16407" name="Text Box 52">
              <a:extLst>
                <a:ext uri="{FF2B5EF4-FFF2-40B4-BE49-F238E27FC236}">
                  <a16:creationId xmlns:a16="http://schemas.microsoft.com/office/drawing/2014/main" id="{E0572F9F-6E82-4A80-9DD8-57DA9F66D001}"/>
                </a:ext>
              </a:extLst>
            </p:cNvPr>
            <p:cNvSpPr txBox="1">
              <a:spLocks noChangeArrowheads="1"/>
            </p:cNvSpPr>
            <p:nvPr/>
          </p:nvSpPr>
          <p:spPr bwMode="auto">
            <a:xfrm>
              <a:off x="2352" y="3120"/>
              <a:ext cx="1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p>
          </p:txBody>
        </p:sp>
        <p:sp>
          <p:nvSpPr>
            <p:cNvPr id="16408" name="Text Box 54">
              <a:extLst>
                <a:ext uri="{FF2B5EF4-FFF2-40B4-BE49-F238E27FC236}">
                  <a16:creationId xmlns:a16="http://schemas.microsoft.com/office/drawing/2014/main" id="{9FCAA7C8-4632-8B21-EA6C-D3EB61CA134B}"/>
                </a:ext>
              </a:extLst>
            </p:cNvPr>
            <p:cNvSpPr txBox="1">
              <a:spLocks noChangeArrowheads="1"/>
            </p:cNvSpPr>
            <p:nvPr/>
          </p:nvSpPr>
          <p:spPr bwMode="auto">
            <a:xfrm>
              <a:off x="3408" y="3120"/>
              <a:ext cx="17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4">
            <a:extLst>
              <a:ext uri="{FF2B5EF4-FFF2-40B4-BE49-F238E27FC236}">
                <a16:creationId xmlns:a16="http://schemas.microsoft.com/office/drawing/2014/main" id="{9C8F543A-8197-E0FF-4470-C6C9A1D4278A}"/>
              </a:ext>
            </a:extLst>
          </p:cNvPr>
          <p:cNvSpPr txBox="1">
            <a:spLocks noChangeArrowheads="1"/>
          </p:cNvSpPr>
          <p:nvPr/>
        </p:nvSpPr>
        <p:spPr bwMode="auto">
          <a:xfrm>
            <a:off x="457200" y="457200"/>
            <a:ext cx="318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solidFill>
                  <a:srgbClr val="FF6600"/>
                </a:solidFill>
              </a:rPr>
              <a:t>Advantage of the staggered grid:</a:t>
            </a:r>
          </a:p>
        </p:txBody>
      </p:sp>
      <p:sp>
        <p:nvSpPr>
          <p:cNvPr id="17410" name="Text Box 5">
            <a:extLst>
              <a:ext uri="{FF2B5EF4-FFF2-40B4-BE49-F238E27FC236}">
                <a16:creationId xmlns:a16="http://schemas.microsoft.com/office/drawing/2014/main" id="{98760D43-A608-4392-B0CB-A6608C620EF2}"/>
              </a:ext>
            </a:extLst>
          </p:cNvPr>
          <p:cNvSpPr txBox="1">
            <a:spLocks noChangeArrowheads="1"/>
          </p:cNvSpPr>
          <p:nvPr/>
        </p:nvSpPr>
        <p:spPr bwMode="auto">
          <a:xfrm>
            <a:off x="609600" y="968375"/>
            <a:ext cx="6818313"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50000"/>
              </a:lnSpc>
              <a:spcBef>
                <a:spcPct val="0"/>
              </a:spcBef>
              <a:buFontTx/>
              <a:buAutoNum type="arabicPeriod"/>
            </a:pPr>
            <a:r>
              <a:rPr lang="en-US" altLang="en-US" sz="1600"/>
              <a:t>Computational efficiency-reduce the computational time by a factor of two;</a:t>
            </a:r>
          </a:p>
          <a:p>
            <a:pPr eaLnBrk="1" hangingPunct="1">
              <a:lnSpc>
                <a:spcPct val="150000"/>
              </a:lnSpc>
              <a:spcBef>
                <a:spcPct val="0"/>
              </a:spcBef>
              <a:buFontTx/>
              <a:buAutoNum type="arabicPeriod"/>
            </a:pPr>
            <a:r>
              <a:rPr lang="en-US" altLang="en-US" sz="1600"/>
              <a:t>Easy boundary condition-specify the only one variable at the boundary. </a:t>
            </a:r>
          </a:p>
          <a:p>
            <a:pPr eaLnBrk="1" hangingPunct="1">
              <a:lnSpc>
                <a:spcPct val="150000"/>
              </a:lnSpc>
              <a:spcBef>
                <a:spcPct val="0"/>
              </a:spcBef>
              <a:buFontTx/>
              <a:buAutoNum type="arabicPeriod"/>
            </a:pPr>
            <a:r>
              <a:rPr lang="en-US" altLang="en-US" sz="1600"/>
              <a:t>Limitation of 2∆x jumps to 4∆x</a:t>
            </a:r>
          </a:p>
          <a:p>
            <a:pPr eaLnBrk="1" hangingPunct="1">
              <a:lnSpc>
                <a:spcPct val="150000"/>
              </a:lnSpc>
              <a:spcBef>
                <a:spcPct val="0"/>
              </a:spcBef>
              <a:buFontTx/>
              <a:buAutoNum type="arabicPeriod"/>
            </a:pPr>
            <a:endParaRPr lang="en-US" altLang="en-US" sz="1600"/>
          </a:p>
        </p:txBody>
      </p:sp>
      <p:grpSp>
        <p:nvGrpSpPr>
          <p:cNvPr id="17411" name="Group 38">
            <a:extLst>
              <a:ext uri="{FF2B5EF4-FFF2-40B4-BE49-F238E27FC236}">
                <a16:creationId xmlns:a16="http://schemas.microsoft.com/office/drawing/2014/main" id="{1F06B7DD-64EF-AB12-F5FE-9EBC8941BCFA}"/>
              </a:ext>
            </a:extLst>
          </p:cNvPr>
          <p:cNvGrpSpPr>
            <a:grpSpLocks/>
          </p:cNvGrpSpPr>
          <p:nvPr/>
        </p:nvGrpSpPr>
        <p:grpSpPr bwMode="auto">
          <a:xfrm>
            <a:off x="381000" y="3124200"/>
            <a:ext cx="7620000" cy="1219200"/>
            <a:chOff x="240" y="1776"/>
            <a:chExt cx="4800" cy="768"/>
          </a:xfrm>
        </p:grpSpPr>
        <p:sp>
          <p:nvSpPr>
            <p:cNvPr id="17414" name="Line 7">
              <a:extLst>
                <a:ext uri="{FF2B5EF4-FFF2-40B4-BE49-F238E27FC236}">
                  <a16:creationId xmlns:a16="http://schemas.microsoft.com/office/drawing/2014/main" id="{4CC46E72-AEC9-541A-AFD5-0CD78416D7A6}"/>
                </a:ext>
              </a:extLst>
            </p:cNvPr>
            <p:cNvSpPr>
              <a:spLocks noChangeShapeType="1"/>
            </p:cNvSpPr>
            <p:nvPr/>
          </p:nvSpPr>
          <p:spPr bwMode="auto">
            <a:xfrm>
              <a:off x="240" y="2190"/>
              <a:ext cx="48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5" name="Oval 8">
              <a:extLst>
                <a:ext uri="{FF2B5EF4-FFF2-40B4-BE49-F238E27FC236}">
                  <a16:creationId xmlns:a16="http://schemas.microsoft.com/office/drawing/2014/main" id="{D10A923E-4F76-9E3A-4064-0E8BAA865698}"/>
                </a:ext>
              </a:extLst>
            </p:cNvPr>
            <p:cNvSpPr>
              <a:spLocks noChangeArrowheads="1"/>
            </p:cNvSpPr>
            <p:nvPr/>
          </p:nvSpPr>
          <p:spPr bwMode="auto">
            <a:xfrm>
              <a:off x="1344" y="2018"/>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16" name="Oval 9">
              <a:extLst>
                <a:ext uri="{FF2B5EF4-FFF2-40B4-BE49-F238E27FC236}">
                  <a16:creationId xmlns:a16="http://schemas.microsoft.com/office/drawing/2014/main" id="{882A3E82-EA35-49F4-917A-DE0E680A24E9}"/>
                </a:ext>
              </a:extLst>
            </p:cNvPr>
            <p:cNvSpPr>
              <a:spLocks noChangeArrowheads="1"/>
            </p:cNvSpPr>
            <p:nvPr/>
          </p:nvSpPr>
          <p:spPr bwMode="auto">
            <a:xfrm>
              <a:off x="2304" y="2018"/>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17" name="Oval 10">
              <a:extLst>
                <a:ext uri="{FF2B5EF4-FFF2-40B4-BE49-F238E27FC236}">
                  <a16:creationId xmlns:a16="http://schemas.microsoft.com/office/drawing/2014/main" id="{3EDD84F8-BDAB-1579-DA2E-99FBC5AB284B}"/>
                </a:ext>
              </a:extLst>
            </p:cNvPr>
            <p:cNvSpPr>
              <a:spLocks noChangeArrowheads="1"/>
            </p:cNvSpPr>
            <p:nvPr/>
          </p:nvSpPr>
          <p:spPr bwMode="auto">
            <a:xfrm>
              <a:off x="4368" y="2016"/>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18" name="Oval 11">
              <a:extLst>
                <a:ext uri="{FF2B5EF4-FFF2-40B4-BE49-F238E27FC236}">
                  <a16:creationId xmlns:a16="http://schemas.microsoft.com/office/drawing/2014/main" id="{9EA33975-228C-9601-7E66-0C3E773EECBC}"/>
                </a:ext>
              </a:extLst>
            </p:cNvPr>
            <p:cNvSpPr>
              <a:spLocks noChangeArrowheads="1"/>
            </p:cNvSpPr>
            <p:nvPr/>
          </p:nvSpPr>
          <p:spPr bwMode="auto">
            <a:xfrm>
              <a:off x="432" y="2016"/>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19" name="Text Box 12">
              <a:extLst>
                <a:ext uri="{FF2B5EF4-FFF2-40B4-BE49-F238E27FC236}">
                  <a16:creationId xmlns:a16="http://schemas.microsoft.com/office/drawing/2014/main" id="{F64391F4-0A2C-4A0F-4F7A-AE9172167FF0}"/>
                </a:ext>
              </a:extLst>
            </p:cNvPr>
            <p:cNvSpPr txBox="1">
              <a:spLocks noChangeArrowheads="1"/>
            </p:cNvSpPr>
            <p:nvPr/>
          </p:nvSpPr>
          <p:spPr bwMode="auto">
            <a:xfrm>
              <a:off x="528" y="2064"/>
              <a:ext cx="1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p>
          </p:txBody>
        </p:sp>
        <p:sp>
          <p:nvSpPr>
            <p:cNvPr id="17420" name="Text Box 13">
              <a:extLst>
                <a:ext uri="{FF2B5EF4-FFF2-40B4-BE49-F238E27FC236}">
                  <a16:creationId xmlns:a16="http://schemas.microsoft.com/office/drawing/2014/main" id="{163C4AD7-9C86-7C4C-8DD3-3E74D3BD7947}"/>
                </a:ext>
              </a:extLst>
            </p:cNvPr>
            <p:cNvSpPr txBox="1">
              <a:spLocks noChangeArrowheads="1"/>
            </p:cNvSpPr>
            <p:nvPr/>
          </p:nvSpPr>
          <p:spPr bwMode="auto">
            <a:xfrm>
              <a:off x="4464" y="2064"/>
              <a:ext cx="1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p>
          </p:txBody>
        </p:sp>
        <p:sp>
          <p:nvSpPr>
            <p:cNvPr id="17421" name="Text Box 14">
              <a:extLst>
                <a:ext uri="{FF2B5EF4-FFF2-40B4-BE49-F238E27FC236}">
                  <a16:creationId xmlns:a16="http://schemas.microsoft.com/office/drawing/2014/main" id="{0EBB0289-B441-34B4-848B-FABA781E62AB}"/>
                </a:ext>
              </a:extLst>
            </p:cNvPr>
            <p:cNvSpPr txBox="1">
              <a:spLocks noChangeArrowheads="1"/>
            </p:cNvSpPr>
            <p:nvPr/>
          </p:nvSpPr>
          <p:spPr bwMode="auto">
            <a:xfrm>
              <a:off x="864" y="2286"/>
              <a:ext cx="2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t>∆</a:t>
              </a:r>
              <a:r>
                <a:rPr lang="en-US" altLang="en-US" sz="1800" i="1"/>
                <a:t>x</a:t>
              </a:r>
            </a:p>
          </p:txBody>
        </p:sp>
        <p:sp>
          <p:nvSpPr>
            <p:cNvPr id="17422" name="Freeform 15">
              <a:extLst>
                <a:ext uri="{FF2B5EF4-FFF2-40B4-BE49-F238E27FC236}">
                  <a16:creationId xmlns:a16="http://schemas.microsoft.com/office/drawing/2014/main" id="{2B1FB530-36D7-FA15-B6F5-1F98181463C2}"/>
                </a:ext>
              </a:extLst>
            </p:cNvPr>
            <p:cNvSpPr>
              <a:spLocks/>
            </p:cNvSpPr>
            <p:nvPr/>
          </p:nvSpPr>
          <p:spPr bwMode="auto">
            <a:xfrm>
              <a:off x="596" y="2430"/>
              <a:ext cx="316" cy="6"/>
            </a:xfrm>
            <a:custGeom>
              <a:avLst/>
              <a:gdLst>
                <a:gd name="T0" fmla="*/ 316 w 316"/>
                <a:gd name="T1" fmla="*/ 0 h 6"/>
                <a:gd name="T2" fmla="*/ 0 w 316"/>
                <a:gd name="T3" fmla="*/ 6 h 6"/>
                <a:gd name="T4" fmla="*/ 0 60000 65536"/>
                <a:gd name="T5" fmla="*/ 0 60000 65536"/>
                <a:gd name="T6" fmla="*/ 0 w 316"/>
                <a:gd name="T7" fmla="*/ 0 h 6"/>
                <a:gd name="T8" fmla="*/ 316 w 316"/>
                <a:gd name="T9" fmla="*/ 6 h 6"/>
              </a:gdLst>
              <a:ahLst/>
              <a:cxnLst>
                <a:cxn ang="T4">
                  <a:pos x="T0" y="T1"/>
                </a:cxn>
                <a:cxn ang="T5">
                  <a:pos x="T2" y="T3"/>
                </a:cxn>
              </a:cxnLst>
              <a:rect l="T6" t="T7" r="T8" b="T9"/>
              <a:pathLst>
                <a:path w="316" h="6">
                  <a:moveTo>
                    <a:pt x="316" y="0"/>
                  </a:moveTo>
                  <a:lnTo>
                    <a:pt x="0" y="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23" name="Freeform 16">
              <a:extLst>
                <a:ext uri="{FF2B5EF4-FFF2-40B4-BE49-F238E27FC236}">
                  <a16:creationId xmlns:a16="http://schemas.microsoft.com/office/drawing/2014/main" id="{134E2497-9418-8DF9-40AC-056242B3F581}"/>
                </a:ext>
              </a:extLst>
            </p:cNvPr>
            <p:cNvSpPr>
              <a:spLocks/>
            </p:cNvSpPr>
            <p:nvPr/>
          </p:nvSpPr>
          <p:spPr bwMode="auto">
            <a:xfrm>
              <a:off x="1104" y="2423"/>
              <a:ext cx="429" cy="7"/>
            </a:xfrm>
            <a:custGeom>
              <a:avLst/>
              <a:gdLst>
                <a:gd name="T0" fmla="*/ 0 w 429"/>
                <a:gd name="T1" fmla="*/ 7 h 7"/>
                <a:gd name="T2" fmla="*/ 429 w 429"/>
                <a:gd name="T3" fmla="*/ 0 h 7"/>
                <a:gd name="T4" fmla="*/ 0 60000 65536"/>
                <a:gd name="T5" fmla="*/ 0 60000 65536"/>
                <a:gd name="T6" fmla="*/ 0 w 429"/>
                <a:gd name="T7" fmla="*/ 0 h 7"/>
                <a:gd name="T8" fmla="*/ 429 w 429"/>
                <a:gd name="T9" fmla="*/ 7 h 7"/>
              </a:gdLst>
              <a:ahLst/>
              <a:cxnLst>
                <a:cxn ang="T4">
                  <a:pos x="T0" y="T1"/>
                </a:cxn>
                <a:cxn ang="T5">
                  <a:pos x="T2" y="T3"/>
                </a:cxn>
              </a:cxnLst>
              <a:rect l="T6" t="T7" r="T8" b="T9"/>
              <a:pathLst>
                <a:path w="429" h="7">
                  <a:moveTo>
                    <a:pt x="0" y="7"/>
                  </a:moveTo>
                  <a:lnTo>
                    <a:pt x="429"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24" name="Line 17">
              <a:extLst>
                <a:ext uri="{FF2B5EF4-FFF2-40B4-BE49-F238E27FC236}">
                  <a16:creationId xmlns:a16="http://schemas.microsoft.com/office/drawing/2014/main" id="{79A7A2C3-88F8-216C-9338-49DD2B324CA3}"/>
                </a:ext>
              </a:extLst>
            </p:cNvPr>
            <p:cNvSpPr>
              <a:spLocks noChangeShapeType="1"/>
            </p:cNvSpPr>
            <p:nvPr/>
          </p:nvSpPr>
          <p:spPr bwMode="auto">
            <a:xfrm>
              <a:off x="1536" y="2352"/>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5" name="Line 18">
              <a:extLst>
                <a:ext uri="{FF2B5EF4-FFF2-40B4-BE49-F238E27FC236}">
                  <a16:creationId xmlns:a16="http://schemas.microsoft.com/office/drawing/2014/main" id="{2F0999B6-D67E-F2D4-0A1D-FEB6435C0651}"/>
                </a:ext>
              </a:extLst>
            </p:cNvPr>
            <p:cNvSpPr>
              <a:spLocks noChangeShapeType="1"/>
            </p:cNvSpPr>
            <p:nvPr/>
          </p:nvSpPr>
          <p:spPr bwMode="auto">
            <a:xfrm>
              <a:off x="576" y="2334"/>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6" name="Oval 19">
              <a:extLst>
                <a:ext uri="{FF2B5EF4-FFF2-40B4-BE49-F238E27FC236}">
                  <a16:creationId xmlns:a16="http://schemas.microsoft.com/office/drawing/2014/main" id="{D1D0A3E7-4E24-849E-D367-5F0EAB12A666}"/>
                </a:ext>
              </a:extLst>
            </p:cNvPr>
            <p:cNvSpPr>
              <a:spLocks noChangeArrowheads="1"/>
            </p:cNvSpPr>
            <p:nvPr/>
          </p:nvSpPr>
          <p:spPr bwMode="auto">
            <a:xfrm>
              <a:off x="3360" y="2018"/>
              <a:ext cx="336" cy="33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27" name="Text Box 21">
              <a:extLst>
                <a:ext uri="{FF2B5EF4-FFF2-40B4-BE49-F238E27FC236}">
                  <a16:creationId xmlns:a16="http://schemas.microsoft.com/office/drawing/2014/main" id="{AA05E950-0742-3464-732B-7107899A94AE}"/>
                </a:ext>
              </a:extLst>
            </p:cNvPr>
            <p:cNvSpPr txBox="1">
              <a:spLocks noChangeArrowheads="1"/>
            </p:cNvSpPr>
            <p:nvPr/>
          </p:nvSpPr>
          <p:spPr bwMode="auto">
            <a:xfrm>
              <a:off x="2400" y="2064"/>
              <a:ext cx="1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p>
          </p:txBody>
        </p:sp>
        <p:sp>
          <p:nvSpPr>
            <p:cNvPr id="17428" name="Oval 23">
              <a:extLst>
                <a:ext uri="{FF2B5EF4-FFF2-40B4-BE49-F238E27FC236}">
                  <a16:creationId xmlns:a16="http://schemas.microsoft.com/office/drawing/2014/main" id="{66103630-11ED-D5F1-6DE0-1B1BDBE93000}"/>
                </a:ext>
              </a:extLst>
            </p:cNvPr>
            <p:cNvSpPr>
              <a:spLocks noChangeArrowheads="1"/>
            </p:cNvSpPr>
            <p:nvPr/>
          </p:nvSpPr>
          <p:spPr bwMode="auto">
            <a:xfrm>
              <a:off x="960" y="2064"/>
              <a:ext cx="240" cy="240"/>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29" name="Oval 24">
              <a:extLst>
                <a:ext uri="{FF2B5EF4-FFF2-40B4-BE49-F238E27FC236}">
                  <a16:creationId xmlns:a16="http://schemas.microsoft.com/office/drawing/2014/main" id="{7DFBF818-C832-CA1A-33E4-DFD52E01FB2F}"/>
                </a:ext>
              </a:extLst>
            </p:cNvPr>
            <p:cNvSpPr>
              <a:spLocks noChangeArrowheads="1"/>
            </p:cNvSpPr>
            <p:nvPr/>
          </p:nvSpPr>
          <p:spPr bwMode="auto">
            <a:xfrm>
              <a:off x="1872" y="2064"/>
              <a:ext cx="240" cy="240"/>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30" name="Oval 25">
              <a:extLst>
                <a:ext uri="{FF2B5EF4-FFF2-40B4-BE49-F238E27FC236}">
                  <a16:creationId xmlns:a16="http://schemas.microsoft.com/office/drawing/2014/main" id="{35A3ADAC-900E-7490-078F-2AE1CA3F1E24}"/>
                </a:ext>
              </a:extLst>
            </p:cNvPr>
            <p:cNvSpPr>
              <a:spLocks noChangeArrowheads="1"/>
            </p:cNvSpPr>
            <p:nvPr/>
          </p:nvSpPr>
          <p:spPr bwMode="auto">
            <a:xfrm>
              <a:off x="2880" y="2064"/>
              <a:ext cx="240" cy="240"/>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31" name="Oval 26">
              <a:extLst>
                <a:ext uri="{FF2B5EF4-FFF2-40B4-BE49-F238E27FC236}">
                  <a16:creationId xmlns:a16="http://schemas.microsoft.com/office/drawing/2014/main" id="{4C7FADD5-8A03-0E51-15DA-7F45AC5FB80D}"/>
                </a:ext>
              </a:extLst>
            </p:cNvPr>
            <p:cNvSpPr>
              <a:spLocks noChangeArrowheads="1"/>
            </p:cNvSpPr>
            <p:nvPr/>
          </p:nvSpPr>
          <p:spPr bwMode="auto">
            <a:xfrm>
              <a:off x="3936" y="2064"/>
              <a:ext cx="240" cy="240"/>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32" name="Text Box 22">
              <a:extLst>
                <a:ext uri="{FF2B5EF4-FFF2-40B4-BE49-F238E27FC236}">
                  <a16:creationId xmlns:a16="http://schemas.microsoft.com/office/drawing/2014/main" id="{ABA07CDC-831A-2B67-1D88-27A79D25E3CA}"/>
                </a:ext>
              </a:extLst>
            </p:cNvPr>
            <p:cNvSpPr txBox="1">
              <a:spLocks noChangeArrowheads="1"/>
            </p:cNvSpPr>
            <p:nvPr/>
          </p:nvSpPr>
          <p:spPr bwMode="auto">
            <a:xfrm>
              <a:off x="2928" y="2064"/>
              <a:ext cx="17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a:t>
              </a:r>
            </a:p>
          </p:txBody>
        </p:sp>
        <p:sp>
          <p:nvSpPr>
            <p:cNvPr id="17433" name="Text Box 27">
              <a:extLst>
                <a:ext uri="{FF2B5EF4-FFF2-40B4-BE49-F238E27FC236}">
                  <a16:creationId xmlns:a16="http://schemas.microsoft.com/office/drawing/2014/main" id="{596EDBE4-FABC-5E14-114D-164FFC66269C}"/>
                </a:ext>
              </a:extLst>
            </p:cNvPr>
            <p:cNvSpPr txBox="1">
              <a:spLocks noChangeArrowheads="1"/>
            </p:cNvSpPr>
            <p:nvPr/>
          </p:nvSpPr>
          <p:spPr bwMode="auto">
            <a:xfrm>
              <a:off x="1920" y="2064"/>
              <a:ext cx="17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a:t>
              </a:r>
            </a:p>
          </p:txBody>
        </p:sp>
        <p:sp>
          <p:nvSpPr>
            <p:cNvPr id="17434" name="Text Box 20">
              <a:extLst>
                <a:ext uri="{FF2B5EF4-FFF2-40B4-BE49-F238E27FC236}">
                  <a16:creationId xmlns:a16="http://schemas.microsoft.com/office/drawing/2014/main" id="{E29B1309-A4E3-2113-1E4B-8A6495B159A5}"/>
                </a:ext>
              </a:extLst>
            </p:cNvPr>
            <p:cNvSpPr txBox="1">
              <a:spLocks noChangeArrowheads="1"/>
            </p:cNvSpPr>
            <p:nvPr/>
          </p:nvSpPr>
          <p:spPr bwMode="auto">
            <a:xfrm>
              <a:off x="1008" y="2064"/>
              <a:ext cx="17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a:t>
              </a:r>
            </a:p>
          </p:txBody>
        </p:sp>
        <p:sp>
          <p:nvSpPr>
            <p:cNvPr id="17435" name="Text Box 28">
              <a:extLst>
                <a:ext uri="{FF2B5EF4-FFF2-40B4-BE49-F238E27FC236}">
                  <a16:creationId xmlns:a16="http://schemas.microsoft.com/office/drawing/2014/main" id="{4A4F16F8-046C-5DDF-2A68-37988726C957}"/>
                </a:ext>
              </a:extLst>
            </p:cNvPr>
            <p:cNvSpPr txBox="1">
              <a:spLocks noChangeArrowheads="1"/>
            </p:cNvSpPr>
            <p:nvPr/>
          </p:nvSpPr>
          <p:spPr bwMode="auto">
            <a:xfrm>
              <a:off x="3984" y="2064"/>
              <a:ext cx="17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a:t>
              </a:r>
            </a:p>
          </p:txBody>
        </p:sp>
        <p:sp>
          <p:nvSpPr>
            <p:cNvPr id="17436" name="Text Box 29">
              <a:extLst>
                <a:ext uri="{FF2B5EF4-FFF2-40B4-BE49-F238E27FC236}">
                  <a16:creationId xmlns:a16="http://schemas.microsoft.com/office/drawing/2014/main" id="{22B36944-5E7D-0522-41DF-89FD2B387196}"/>
                </a:ext>
              </a:extLst>
            </p:cNvPr>
            <p:cNvSpPr txBox="1">
              <a:spLocks noChangeArrowheads="1"/>
            </p:cNvSpPr>
            <p:nvPr/>
          </p:nvSpPr>
          <p:spPr bwMode="auto">
            <a:xfrm>
              <a:off x="3456" y="2064"/>
              <a:ext cx="1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p>
          </p:txBody>
        </p:sp>
        <p:sp>
          <p:nvSpPr>
            <p:cNvPr id="17437" name="Text Box 30">
              <a:extLst>
                <a:ext uri="{FF2B5EF4-FFF2-40B4-BE49-F238E27FC236}">
                  <a16:creationId xmlns:a16="http://schemas.microsoft.com/office/drawing/2014/main" id="{1971591B-DBAC-9033-8B20-FDCFFF4AF7FE}"/>
                </a:ext>
              </a:extLst>
            </p:cNvPr>
            <p:cNvSpPr txBox="1">
              <a:spLocks noChangeArrowheads="1"/>
            </p:cNvSpPr>
            <p:nvPr/>
          </p:nvSpPr>
          <p:spPr bwMode="auto">
            <a:xfrm>
              <a:off x="1440" y="2064"/>
              <a:ext cx="1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ym typeface="Symbol" pitchFamily="2" charset="2"/>
                </a:rPr>
                <a:t>u</a:t>
              </a:r>
            </a:p>
          </p:txBody>
        </p:sp>
        <p:sp>
          <p:nvSpPr>
            <p:cNvPr id="17438" name="Line 31">
              <a:extLst>
                <a:ext uri="{FF2B5EF4-FFF2-40B4-BE49-F238E27FC236}">
                  <a16:creationId xmlns:a16="http://schemas.microsoft.com/office/drawing/2014/main" id="{965B94EB-9236-4607-69A3-327B2927ADC4}"/>
                </a:ext>
              </a:extLst>
            </p:cNvPr>
            <p:cNvSpPr>
              <a:spLocks noChangeShapeType="1"/>
            </p:cNvSpPr>
            <p:nvPr/>
          </p:nvSpPr>
          <p:spPr bwMode="auto">
            <a:xfrm>
              <a:off x="1104" y="196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9" name="Line 32">
              <a:extLst>
                <a:ext uri="{FF2B5EF4-FFF2-40B4-BE49-F238E27FC236}">
                  <a16:creationId xmlns:a16="http://schemas.microsoft.com/office/drawing/2014/main" id="{57EB33F7-58FA-355E-6D55-DDDCF8AB4D60}"/>
                </a:ext>
              </a:extLst>
            </p:cNvPr>
            <p:cNvSpPr>
              <a:spLocks noChangeShapeType="1"/>
            </p:cNvSpPr>
            <p:nvPr/>
          </p:nvSpPr>
          <p:spPr bwMode="auto">
            <a:xfrm>
              <a:off x="2016" y="196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0" name="Line 33">
              <a:extLst>
                <a:ext uri="{FF2B5EF4-FFF2-40B4-BE49-F238E27FC236}">
                  <a16:creationId xmlns:a16="http://schemas.microsoft.com/office/drawing/2014/main" id="{1D12537A-96C4-290E-4C25-5EA45946E51A}"/>
                </a:ext>
              </a:extLst>
            </p:cNvPr>
            <p:cNvSpPr>
              <a:spLocks noChangeShapeType="1"/>
            </p:cNvSpPr>
            <p:nvPr/>
          </p:nvSpPr>
          <p:spPr bwMode="auto">
            <a:xfrm flipH="1">
              <a:off x="1104" y="1968"/>
              <a:ext cx="33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41" name="Line 34">
              <a:extLst>
                <a:ext uri="{FF2B5EF4-FFF2-40B4-BE49-F238E27FC236}">
                  <a16:creationId xmlns:a16="http://schemas.microsoft.com/office/drawing/2014/main" id="{37630E9E-DB94-F521-98B4-C102345668FB}"/>
                </a:ext>
              </a:extLst>
            </p:cNvPr>
            <p:cNvSpPr>
              <a:spLocks noChangeShapeType="1"/>
            </p:cNvSpPr>
            <p:nvPr/>
          </p:nvSpPr>
          <p:spPr bwMode="auto">
            <a:xfrm>
              <a:off x="1680" y="1968"/>
              <a:ext cx="33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42" name="Text Box 35">
              <a:extLst>
                <a:ext uri="{FF2B5EF4-FFF2-40B4-BE49-F238E27FC236}">
                  <a16:creationId xmlns:a16="http://schemas.microsoft.com/office/drawing/2014/main" id="{8512E462-DAAD-DEC3-40ED-98630BEEF150}"/>
                </a:ext>
              </a:extLst>
            </p:cNvPr>
            <p:cNvSpPr txBox="1">
              <a:spLocks noChangeArrowheads="1"/>
            </p:cNvSpPr>
            <p:nvPr/>
          </p:nvSpPr>
          <p:spPr bwMode="auto">
            <a:xfrm>
              <a:off x="1440" y="1776"/>
              <a:ext cx="2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t>∆</a:t>
              </a:r>
              <a:r>
                <a:rPr lang="en-US" altLang="en-US" sz="1800" i="1"/>
                <a:t>x</a:t>
              </a:r>
            </a:p>
          </p:txBody>
        </p:sp>
      </p:grpSp>
      <p:sp>
        <p:nvSpPr>
          <p:cNvPr id="17412" name="Text Box 36">
            <a:extLst>
              <a:ext uri="{FF2B5EF4-FFF2-40B4-BE49-F238E27FC236}">
                <a16:creationId xmlns:a16="http://schemas.microsoft.com/office/drawing/2014/main" id="{D462FA7A-3590-3E0D-EF18-CBD65C983AAB}"/>
              </a:ext>
            </a:extLst>
          </p:cNvPr>
          <p:cNvSpPr txBox="1">
            <a:spLocks noChangeArrowheads="1"/>
          </p:cNvSpPr>
          <p:nvPr/>
        </p:nvSpPr>
        <p:spPr bwMode="auto">
          <a:xfrm>
            <a:off x="381000" y="2438400"/>
            <a:ext cx="53197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 staggered grid can also be made as the </a:t>
            </a:r>
            <a:r>
              <a:rPr lang="ja-JP" altLang="en-US" sz="1600">
                <a:solidFill>
                  <a:srgbClr val="FF6600"/>
                </a:solidFill>
              </a:rPr>
              <a:t>“</a:t>
            </a:r>
            <a:r>
              <a:rPr lang="en-US" altLang="ja-JP" sz="1600">
                <a:solidFill>
                  <a:srgbClr val="FF6600"/>
                </a:solidFill>
              </a:rPr>
              <a:t>subgrid</a:t>
            </a:r>
            <a:r>
              <a:rPr lang="ja-JP" altLang="en-US" sz="1600">
                <a:solidFill>
                  <a:srgbClr val="FF6600"/>
                </a:solidFill>
              </a:rPr>
              <a:t>”</a:t>
            </a:r>
            <a:r>
              <a:rPr lang="en-US" altLang="ja-JP" sz="1600">
                <a:solidFill>
                  <a:srgbClr val="FF6600"/>
                </a:solidFill>
              </a:rPr>
              <a:t> approach</a:t>
            </a:r>
            <a:endParaRPr lang="en-US" altLang="en-US" sz="1600">
              <a:solidFill>
                <a:srgbClr val="FF6600"/>
              </a:solidFill>
            </a:endParaRPr>
          </a:p>
        </p:txBody>
      </p:sp>
      <p:sp>
        <p:nvSpPr>
          <p:cNvPr id="17413" name="Text Box 37">
            <a:extLst>
              <a:ext uri="{FF2B5EF4-FFF2-40B4-BE49-F238E27FC236}">
                <a16:creationId xmlns:a16="http://schemas.microsoft.com/office/drawing/2014/main" id="{EA63B4E2-282E-D262-C096-D56118F4458C}"/>
              </a:ext>
            </a:extLst>
          </p:cNvPr>
          <p:cNvSpPr txBox="1">
            <a:spLocks noChangeArrowheads="1"/>
          </p:cNvSpPr>
          <p:nvPr/>
        </p:nvSpPr>
        <p:spPr bwMode="auto">
          <a:xfrm>
            <a:off x="533400" y="4800600"/>
            <a:ext cx="59817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1. Remain the same computational times as a grid that is not staggered </a:t>
            </a:r>
          </a:p>
          <a:p>
            <a:pPr eaLnBrk="1" hangingPunct="1">
              <a:spcBef>
                <a:spcPct val="0"/>
              </a:spcBef>
              <a:buFontTx/>
              <a:buNone/>
            </a:pPr>
            <a:endParaRPr lang="en-US" altLang="en-US" sz="1600"/>
          </a:p>
          <a:p>
            <a:pPr eaLnBrk="1" hangingPunct="1">
              <a:spcBef>
                <a:spcPct val="0"/>
              </a:spcBef>
              <a:buFontTx/>
              <a:buNone/>
            </a:pPr>
            <a:r>
              <a:rPr lang="en-US" altLang="en-US" sz="1600"/>
              <a:t>2. Improve the numerical accuracy.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4">
            <a:extLst>
              <a:ext uri="{FF2B5EF4-FFF2-40B4-BE49-F238E27FC236}">
                <a16:creationId xmlns:a16="http://schemas.microsoft.com/office/drawing/2014/main" id="{B153B9D5-7AA1-FCCE-F8F3-ADA5CA771F29}"/>
              </a:ext>
            </a:extLst>
          </p:cNvPr>
          <p:cNvSpPr txBox="1">
            <a:spLocks noChangeArrowheads="1"/>
          </p:cNvSpPr>
          <p:nvPr/>
        </p:nvSpPr>
        <p:spPr bwMode="auto">
          <a:xfrm>
            <a:off x="669925" y="442913"/>
            <a:ext cx="3286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b="1">
                <a:solidFill>
                  <a:srgbClr val="FF6600"/>
                </a:solidFill>
              </a:rPr>
              <a:t>3.2. Two-dimensional gravity waves</a:t>
            </a:r>
          </a:p>
        </p:txBody>
      </p:sp>
      <p:graphicFrame>
        <p:nvGraphicFramePr>
          <p:cNvPr id="18434" name="Object 2">
            <a:extLst>
              <a:ext uri="{FF2B5EF4-FFF2-40B4-BE49-F238E27FC236}">
                <a16:creationId xmlns:a16="http://schemas.microsoft.com/office/drawing/2014/main" id="{241F13B2-1B06-D3EF-0729-6C0CC2708EF9}"/>
              </a:ext>
            </a:extLst>
          </p:cNvPr>
          <p:cNvGraphicFramePr>
            <a:graphicFrameLocks noChangeAspect="1"/>
          </p:cNvGraphicFramePr>
          <p:nvPr/>
        </p:nvGraphicFramePr>
        <p:xfrm>
          <a:off x="1624013" y="1049338"/>
          <a:ext cx="2316162" cy="1333500"/>
        </p:xfrm>
        <a:graphic>
          <a:graphicData uri="http://schemas.openxmlformats.org/presentationml/2006/ole">
            <mc:AlternateContent xmlns:mc="http://schemas.openxmlformats.org/markup-compatibility/2006">
              <mc:Choice xmlns:v="urn:schemas-microsoft-com:vml" Requires="v">
                <p:oleObj name="Equation" r:id="rId2" imgW="38620700" imgH="22237700" progId="Equation.3">
                  <p:embed/>
                </p:oleObj>
              </mc:Choice>
              <mc:Fallback>
                <p:oleObj name="Equation" r:id="rId2" imgW="38620700" imgH="222377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4013" y="1049338"/>
                        <a:ext cx="2316162" cy="1333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8435" name="Text Box 6">
            <a:extLst>
              <a:ext uri="{FF2B5EF4-FFF2-40B4-BE49-F238E27FC236}">
                <a16:creationId xmlns:a16="http://schemas.microsoft.com/office/drawing/2014/main" id="{2CAEA618-99CC-EF41-4D94-625CCF3D555A}"/>
              </a:ext>
            </a:extLst>
          </p:cNvPr>
          <p:cNvSpPr txBox="1">
            <a:spLocks noChangeArrowheads="1"/>
          </p:cNvSpPr>
          <p:nvPr/>
        </p:nvSpPr>
        <p:spPr bwMode="auto">
          <a:xfrm>
            <a:off x="7375525" y="1509713"/>
            <a:ext cx="6731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(3.11)</a:t>
            </a:r>
          </a:p>
        </p:txBody>
      </p:sp>
      <p:sp>
        <p:nvSpPr>
          <p:cNvPr id="18436" name="Text Box 7">
            <a:extLst>
              <a:ext uri="{FF2B5EF4-FFF2-40B4-BE49-F238E27FC236}">
                <a16:creationId xmlns:a16="http://schemas.microsoft.com/office/drawing/2014/main" id="{2B581D0D-360E-4480-F03A-83F751C9CE84}"/>
              </a:ext>
            </a:extLst>
          </p:cNvPr>
          <p:cNvSpPr txBox="1">
            <a:spLocks noChangeArrowheads="1"/>
          </p:cNvSpPr>
          <p:nvPr/>
        </p:nvSpPr>
        <p:spPr bwMode="auto">
          <a:xfrm>
            <a:off x="457200" y="2590800"/>
            <a:ext cx="29575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Substituting the wave solutions as</a:t>
            </a:r>
          </a:p>
        </p:txBody>
      </p:sp>
      <p:graphicFrame>
        <p:nvGraphicFramePr>
          <p:cNvPr id="18437" name="Object 3">
            <a:extLst>
              <a:ext uri="{FF2B5EF4-FFF2-40B4-BE49-F238E27FC236}">
                <a16:creationId xmlns:a16="http://schemas.microsoft.com/office/drawing/2014/main" id="{CA8F92FD-E8FE-946B-685B-EC7189FB7BEB}"/>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name="Equation" r:id="rId4" imgW="2628900" imgH="4978400" progId="Equation.3">
                  <p:embed/>
                </p:oleObj>
              </mc:Choice>
              <mc:Fallback>
                <p:oleObj name="Equation" r:id="rId4" imgW="2628900" imgH="49784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18438" name="Object 4">
            <a:extLst>
              <a:ext uri="{FF2B5EF4-FFF2-40B4-BE49-F238E27FC236}">
                <a16:creationId xmlns:a16="http://schemas.microsoft.com/office/drawing/2014/main" id="{A904DB86-8E34-0D56-F94B-24F1837AA9EC}"/>
              </a:ext>
            </a:extLst>
          </p:cNvPr>
          <p:cNvGraphicFramePr>
            <a:graphicFrameLocks noChangeAspect="1"/>
          </p:cNvGraphicFramePr>
          <p:nvPr/>
        </p:nvGraphicFramePr>
        <p:xfrm>
          <a:off x="609600" y="3200400"/>
          <a:ext cx="7432675" cy="365125"/>
        </p:xfrm>
        <a:graphic>
          <a:graphicData uri="http://schemas.openxmlformats.org/presentationml/2006/ole">
            <mc:AlternateContent xmlns:mc="http://schemas.openxmlformats.org/markup-compatibility/2006">
              <mc:Choice xmlns:v="urn:schemas-microsoft-com:vml" Requires="v">
                <p:oleObj name="Equation" r:id="rId6" imgW="112636300" imgH="5562600" progId="Equation.3">
                  <p:embed/>
                </p:oleObj>
              </mc:Choice>
              <mc:Fallback>
                <p:oleObj name="Equation" r:id="rId6" imgW="112636300" imgH="55626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3200400"/>
                        <a:ext cx="7432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8439" name="Text Box 10">
            <a:extLst>
              <a:ext uri="{FF2B5EF4-FFF2-40B4-BE49-F238E27FC236}">
                <a16:creationId xmlns:a16="http://schemas.microsoft.com/office/drawing/2014/main" id="{08545BC8-D56A-A2C1-4126-16DCB2F79CCB}"/>
              </a:ext>
            </a:extLst>
          </p:cNvPr>
          <p:cNvSpPr txBox="1">
            <a:spLocks noChangeArrowheads="1"/>
          </p:cNvSpPr>
          <p:nvPr/>
        </p:nvSpPr>
        <p:spPr bwMode="auto">
          <a:xfrm>
            <a:off x="8305800" y="3200400"/>
            <a:ext cx="681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(3.12)</a:t>
            </a:r>
          </a:p>
        </p:txBody>
      </p:sp>
      <p:sp>
        <p:nvSpPr>
          <p:cNvPr id="18440" name="Text Box 11">
            <a:extLst>
              <a:ext uri="{FF2B5EF4-FFF2-40B4-BE49-F238E27FC236}">
                <a16:creationId xmlns:a16="http://schemas.microsoft.com/office/drawing/2014/main" id="{A83FD4DC-0B5D-D136-F1B7-6AE5D16B2CC2}"/>
              </a:ext>
            </a:extLst>
          </p:cNvPr>
          <p:cNvSpPr txBox="1">
            <a:spLocks noChangeArrowheads="1"/>
          </p:cNvSpPr>
          <p:nvPr/>
        </p:nvSpPr>
        <p:spPr bwMode="auto">
          <a:xfrm>
            <a:off x="533400" y="3962400"/>
            <a:ext cx="906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we have </a:t>
            </a:r>
          </a:p>
        </p:txBody>
      </p:sp>
      <p:graphicFrame>
        <p:nvGraphicFramePr>
          <p:cNvPr id="18441" name="Object 5">
            <a:extLst>
              <a:ext uri="{FF2B5EF4-FFF2-40B4-BE49-F238E27FC236}">
                <a16:creationId xmlns:a16="http://schemas.microsoft.com/office/drawing/2014/main" id="{28CE4E3E-4019-0E1F-2099-BA381D60095B}"/>
              </a:ext>
            </a:extLst>
          </p:cNvPr>
          <p:cNvGraphicFramePr>
            <a:graphicFrameLocks noChangeAspect="1"/>
          </p:cNvGraphicFramePr>
          <p:nvPr/>
        </p:nvGraphicFramePr>
        <p:xfrm>
          <a:off x="1600200" y="4343400"/>
          <a:ext cx="1828800" cy="382588"/>
        </p:xfrm>
        <a:graphic>
          <a:graphicData uri="http://schemas.openxmlformats.org/presentationml/2006/ole">
            <mc:AlternateContent xmlns:mc="http://schemas.openxmlformats.org/markup-compatibility/2006">
              <mc:Choice xmlns:v="urn:schemas-microsoft-com:vml" Requires="v">
                <p:oleObj name="Equation" r:id="rId8" imgW="25158700" imgH="5270500" progId="Equation.3">
                  <p:embed/>
                </p:oleObj>
              </mc:Choice>
              <mc:Fallback>
                <p:oleObj name="Equation" r:id="rId8" imgW="25158700" imgH="52705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00200" y="4343400"/>
                        <a:ext cx="1828800" cy="382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8442" name="Text Box 13">
            <a:extLst>
              <a:ext uri="{FF2B5EF4-FFF2-40B4-BE49-F238E27FC236}">
                <a16:creationId xmlns:a16="http://schemas.microsoft.com/office/drawing/2014/main" id="{41807737-92E2-3579-6DB3-6939FB5BCA61}"/>
              </a:ext>
            </a:extLst>
          </p:cNvPr>
          <p:cNvSpPr txBox="1">
            <a:spLocks noChangeArrowheads="1"/>
          </p:cNvSpPr>
          <p:nvPr/>
        </p:nvSpPr>
        <p:spPr bwMode="auto">
          <a:xfrm>
            <a:off x="517525" y="5091113"/>
            <a:ext cx="9350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And then</a:t>
            </a:r>
          </a:p>
        </p:txBody>
      </p:sp>
      <p:graphicFrame>
        <p:nvGraphicFramePr>
          <p:cNvPr id="18443" name="Object 6">
            <a:extLst>
              <a:ext uri="{FF2B5EF4-FFF2-40B4-BE49-F238E27FC236}">
                <a16:creationId xmlns:a16="http://schemas.microsoft.com/office/drawing/2014/main" id="{0C6DA35D-E21E-3BF5-7DC3-FFD56453EC7A}"/>
              </a:ext>
            </a:extLst>
          </p:cNvPr>
          <p:cNvGraphicFramePr>
            <a:graphicFrameLocks noChangeAspect="1"/>
          </p:cNvGraphicFramePr>
          <p:nvPr/>
        </p:nvGraphicFramePr>
        <p:xfrm>
          <a:off x="1447800" y="5562600"/>
          <a:ext cx="2057400" cy="641350"/>
        </p:xfrm>
        <a:graphic>
          <a:graphicData uri="http://schemas.openxmlformats.org/presentationml/2006/ole">
            <mc:AlternateContent xmlns:mc="http://schemas.openxmlformats.org/markup-compatibility/2006">
              <mc:Choice xmlns:v="urn:schemas-microsoft-com:vml" Requires="v">
                <p:oleObj name="Equation" r:id="rId10" imgW="31889700" imgH="9944100" progId="Equation.3">
                  <p:embed/>
                </p:oleObj>
              </mc:Choice>
              <mc:Fallback>
                <p:oleObj name="Equation" r:id="rId10" imgW="31889700" imgH="99441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47800" y="5562600"/>
                        <a:ext cx="205740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8444" name="Text Box 16">
            <a:extLst>
              <a:ext uri="{FF2B5EF4-FFF2-40B4-BE49-F238E27FC236}">
                <a16:creationId xmlns:a16="http://schemas.microsoft.com/office/drawing/2014/main" id="{7518BE77-547F-DC2B-8798-8E7969249303}"/>
              </a:ext>
            </a:extLst>
          </p:cNvPr>
          <p:cNvSpPr txBox="1">
            <a:spLocks noChangeArrowheads="1"/>
          </p:cNvSpPr>
          <p:nvPr/>
        </p:nvSpPr>
        <p:spPr bwMode="auto">
          <a:xfrm>
            <a:off x="8153400" y="4267200"/>
            <a:ext cx="681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(3.13)</a:t>
            </a:r>
          </a:p>
        </p:txBody>
      </p:sp>
      <p:sp>
        <p:nvSpPr>
          <p:cNvPr id="18445" name="Text Box 17">
            <a:extLst>
              <a:ext uri="{FF2B5EF4-FFF2-40B4-BE49-F238E27FC236}">
                <a16:creationId xmlns:a16="http://schemas.microsoft.com/office/drawing/2014/main" id="{0C34A755-A878-654E-B4FE-6470F6B8309B}"/>
              </a:ext>
            </a:extLst>
          </p:cNvPr>
          <p:cNvSpPr txBox="1">
            <a:spLocks noChangeArrowheads="1"/>
          </p:cNvSpPr>
          <p:nvPr/>
        </p:nvSpPr>
        <p:spPr bwMode="auto">
          <a:xfrm>
            <a:off x="7620000" y="5791200"/>
            <a:ext cx="681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(3.14)</a:t>
            </a:r>
          </a:p>
        </p:txBody>
      </p:sp>
      <p:sp>
        <p:nvSpPr>
          <p:cNvPr id="18446" name="Rectangle 18">
            <a:extLst>
              <a:ext uri="{FF2B5EF4-FFF2-40B4-BE49-F238E27FC236}">
                <a16:creationId xmlns:a16="http://schemas.microsoft.com/office/drawing/2014/main" id="{E4BB1A84-049A-8BDE-F300-78277F66929B}"/>
              </a:ext>
            </a:extLst>
          </p:cNvPr>
          <p:cNvSpPr>
            <a:spLocks noChangeArrowheads="1"/>
          </p:cNvSpPr>
          <p:nvPr/>
        </p:nvSpPr>
        <p:spPr bwMode="auto">
          <a:xfrm>
            <a:off x="1219200" y="5562600"/>
            <a:ext cx="2438400" cy="685800"/>
          </a:xfrm>
          <a:prstGeom prst="rect">
            <a:avLst/>
          </a:prstGeom>
          <a:solidFill>
            <a:schemeClr val="accent1">
              <a:alpha val="20000"/>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4">
            <a:extLst>
              <a:ext uri="{FF2B5EF4-FFF2-40B4-BE49-F238E27FC236}">
                <a16:creationId xmlns:a16="http://schemas.microsoft.com/office/drawing/2014/main" id="{B24DEE35-464D-8A6F-7355-55850162C23B}"/>
              </a:ext>
            </a:extLst>
          </p:cNvPr>
          <p:cNvSpPr txBox="1">
            <a:spLocks noChangeArrowheads="1"/>
          </p:cNvSpPr>
          <p:nvPr/>
        </p:nvSpPr>
        <p:spPr bwMode="auto">
          <a:xfrm>
            <a:off x="457200" y="304800"/>
            <a:ext cx="6140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Now, we can have a large number of spatial arrangement of the variables</a:t>
            </a:r>
          </a:p>
        </p:txBody>
      </p:sp>
      <p:grpSp>
        <p:nvGrpSpPr>
          <p:cNvPr id="19458" name="Group 275">
            <a:extLst>
              <a:ext uri="{FF2B5EF4-FFF2-40B4-BE49-F238E27FC236}">
                <a16:creationId xmlns:a16="http://schemas.microsoft.com/office/drawing/2014/main" id="{C8B0BA07-4A03-6DD1-ED33-B562FE87A1C6}"/>
              </a:ext>
            </a:extLst>
          </p:cNvPr>
          <p:cNvGrpSpPr>
            <a:grpSpLocks/>
          </p:cNvGrpSpPr>
          <p:nvPr/>
        </p:nvGrpSpPr>
        <p:grpSpPr bwMode="auto">
          <a:xfrm>
            <a:off x="441325" y="914400"/>
            <a:ext cx="2346325" cy="2530475"/>
            <a:chOff x="278" y="576"/>
            <a:chExt cx="1478" cy="1594"/>
          </a:xfrm>
        </p:grpSpPr>
        <p:sp>
          <p:nvSpPr>
            <p:cNvPr id="19670" name="Rectangle 9">
              <a:extLst>
                <a:ext uri="{FF2B5EF4-FFF2-40B4-BE49-F238E27FC236}">
                  <a16:creationId xmlns:a16="http://schemas.microsoft.com/office/drawing/2014/main" id="{126AE5F0-95E2-919E-260B-FB61B0459C87}"/>
                </a:ext>
              </a:extLst>
            </p:cNvPr>
            <p:cNvSpPr>
              <a:spLocks noChangeArrowheads="1"/>
            </p:cNvSpPr>
            <p:nvPr/>
          </p:nvSpPr>
          <p:spPr bwMode="auto">
            <a:xfrm>
              <a:off x="1032" y="1295"/>
              <a:ext cx="504"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671" name="Rectangle 8">
              <a:extLst>
                <a:ext uri="{FF2B5EF4-FFF2-40B4-BE49-F238E27FC236}">
                  <a16:creationId xmlns:a16="http://schemas.microsoft.com/office/drawing/2014/main" id="{F875B537-7F29-ECE3-5FA9-5F7F944B53D4}"/>
                </a:ext>
              </a:extLst>
            </p:cNvPr>
            <p:cNvSpPr>
              <a:spLocks noChangeArrowheads="1"/>
            </p:cNvSpPr>
            <p:nvPr/>
          </p:nvSpPr>
          <p:spPr bwMode="auto">
            <a:xfrm>
              <a:off x="528" y="1295"/>
              <a:ext cx="504"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672" name="Rectangle 7">
              <a:extLst>
                <a:ext uri="{FF2B5EF4-FFF2-40B4-BE49-F238E27FC236}">
                  <a16:creationId xmlns:a16="http://schemas.microsoft.com/office/drawing/2014/main" id="{0D1F5FFE-8D3C-92C2-1117-31D51015A397}"/>
                </a:ext>
              </a:extLst>
            </p:cNvPr>
            <p:cNvSpPr>
              <a:spLocks noChangeArrowheads="1"/>
            </p:cNvSpPr>
            <p:nvPr/>
          </p:nvSpPr>
          <p:spPr bwMode="auto">
            <a:xfrm>
              <a:off x="1032" y="816"/>
              <a:ext cx="504"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673" name="Rectangle 6">
              <a:extLst>
                <a:ext uri="{FF2B5EF4-FFF2-40B4-BE49-F238E27FC236}">
                  <a16:creationId xmlns:a16="http://schemas.microsoft.com/office/drawing/2014/main" id="{6E5E09FA-8028-D4D3-BAA6-D9F863E33146}"/>
                </a:ext>
              </a:extLst>
            </p:cNvPr>
            <p:cNvSpPr>
              <a:spLocks noChangeArrowheads="1"/>
            </p:cNvSpPr>
            <p:nvPr/>
          </p:nvSpPr>
          <p:spPr bwMode="auto">
            <a:xfrm>
              <a:off x="528" y="816"/>
              <a:ext cx="504"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674" name="Line 10">
              <a:extLst>
                <a:ext uri="{FF2B5EF4-FFF2-40B4-BE49-F238E27FC236}">
                  <a16:creationId xmlns:a16="http://schemas.microsoft.com/office/drawing/2014/main" id="{7AFE18B3-698E-5208-3DBB-A8857E0E28F5}"/>
                </a:ext>
              </a:extLst>
            </p:cNvPr>
            <p:cNvSpPr>
              <a:spLocks noChangeShapeType="1"/>
            </p:cNvSpPr>
            <p:nvPr/>
          </p:nvSpPr>
          <p:spPr bwMode="auto">
            <a:xfrm>
              <a:off x="528" y="816"/>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5" name="Line 11">
              <a:extLst>
                <a:ext uri="{FF2B5EF4-FFF2-40B4-BE49-F238E27FC236}">
                  <a16:creationId xmlns:a16="http://schemas.microsoft.com/office/drawing/2014/main" id="{65D3B169-6DF5-54BE-8F1A-C99422405781}"/>
                </a:ext>
              </a:extLst>
            </p:cNvPr>
            <p:cNvSpPr>
              <a:spLocks noChangeShapeType="1"/>
            </p:cNvSpPr>
            <p:nvPr/>
          </p:nvSpPr>
          <p:spPr bwMode="auto">
            <a:xfrm>
              <a:off x="528" y="1295"/>
              <a:ext cx="10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6" name="Line 12">
              <a:extLst>
                <a:ext uri="{FF2B5EF4-FFF2-40B4-BE49-F238E27FC236}">
                  <a16:creationId xmlns:a16="http://schemas.microsoft.com/office/drawing/2014/main" id="{8DFA6946-2ECE-D411-7B9B-7430FF6124E2}"/>
                </a:ext>
              </a:extLst>
            </p:cNvPr>
            <p:cNvSpPr>
              <a:spLocks noChangeShapeType="1"/>
            </p:cNvSpPr>
            <p:nvPr/>
          </p:nvSpPr>
          <p:spPr bwMode="auto">
            <a:xfrm>
              <a:off x="528" y="1728"/>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7" name="Line 13">
              <a:extLst>
                <a:ext uri="{FF2B5EF4-FFF2-40B4-BE49-F238E27FC236}">
                  <a16:creationId xmlns:a16="http://schemas.microsoft.com/office/drawing/2014/main" id="{F4A06960-97CA-3AB7-5BF3-4C22E3BAD840}"/>
                </a:ext>
              </a:extLst>
            </p:cNvPr>
            <p:cNvSpPr>
              <a:spLocks noChangeShapeType="1"/>
            </p:cNvSpPr>
            <p:nvPr/>
          </p:nvSpPr>
          <p:spPr bwMode="auto">
            <a:xfrm>
              <a:off x="528" y="816"/>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8" name="Line 14">
              <a:extLst>
                <a:ext uri="{FF2B5EF4-FFF2-40B4-BE49-F238E27FC236}">
                  <a16:creationId xmlns:a16="http://schemas.microsoft.com/office/drawing/2014/main" id="{C6357D8C-D9CE-68FC-C9F1-1E6C8D452FB9}"/>
                </a:ext>
              </a:extLst>
            </p:cNvPr>
            <p:cNvSpPr>
              <a:spLocks noChangeShapeType="1"/>
            </p:cNvSpPr>
            <p:nvPr/>
          </p:nvSpPr>
          <p:spPr bwMode="auto">
            <a:xfrm>
              <a:off x="1032" y="816"/>
              <a:ext cx="0" cy="9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9" name="Line 15">
              <a:extLst>
                <a:ext uri="{FF2B5EF4-FFF2-40B4-BE49-F238E27FC236}">
                  <a16:creationId xmlns:a16="http://schemas.microsoft.com/office/drawing/2014/main" id="{AD7B5292-82C0-76DC-FC71-453E7D240F65}"/>
                </a:ext>
              </a:extLst>
            </p:cNvPr>
            <p:cNvSpPr>
              <a:spLocks noChangeShapeType="1"/>
            </p:cNvSpPr>
            <p:nvPr/>
          </p:nvSpPr>
          <p:spPr bwMode="auto">
            <a:xfrm>
              <a:off x="1536" y="816"/>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0" name="Text Box 62">
              <a:extLst>
                <a:ext uri="{FF2B5EF4-FFF2-40B4-BE49-F238E27FC236}">
                  <a16:creationId xmlns:a16="http://schemas.microsoft.com/office/drawing/2014/main" id="{9C405DA7-3BEA-D24D-A420-05D9D2AD92BA}"/>
                </a:ext>
              </a:extLst>
            </p:cNvPr>
            <p:cNvSpPr txBox="1">
              <a:spLocks noChangeArrowheads="1"/>
            </p:cNvSpPr>
            <p:nvPr/>
          </p:nvSpPr>
          <p:spPr bwMode="auto">
            <a:xfrm>
              <a:off x="470" y="1719"/>
              <a:ext cx="120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i</a:t>
              </a:r>
              <a:r>
                <a:rPr lang="en-US" altLang="en-US" sz="1600"/>
                <a:t>-1           </a:t>
              </a:r>
              <a:r>
                <a:rPr lang="en-US" altLang="en-US" sz="1600" i="1"/>
                <a:t>i</a:t>
              </a:r>
              <a:r>
                <a:rPr lang="en-US" altLang="en-US" sz="1600"/>
                <a:t>            </a:t>
              </a:r>
              <a:r>
                <a:rPr lang="en-US" altLang="en-US" sz="1600" i="1"/>
                <a:t>i</a:t>
              </a:r>
              <a:r>
                <a:rPr lang="en-US" altLang="en-US" sz="1600"/>
                <a:t>+1</a:t>
              </a:r>
            </a:p>
          </p:txBody>
        </p:sp>
        <p:sp>
          <p:nvSpPr>
            <p:cNvPr id="19681" name="Text Box 63">
              <a:extLst>
                <a:ext uri="{FF2B5EF4-FFF2-40B4-BE49-F238E27FC236}">
                  <a16:creationId xmlns:a16="http://schemas.microsoft.com/office/drawing/2014/main" id="{95380A83-7806-575B-351C-558DED4FB24F}"/>
                </a:ext>
              </a:extLst>
            </p:cNvPr>
            <p:cNvSpPr txBox="1">
              <a:spLocks noChangeArrowheads="1"/>
            </p:cNvSpPr>
            <p:nvPr/>
          </p:nvSpPr>
          <p:spPr bwMode="auto">
            <a:xfrm>
              <a:off x="278" y="663"/>
              <a:ext cx="288" cy="1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j</a:t>
              </a:r>
              <a:r>
                <a:rPr lang="en-US" altLang="en-US" sz="1600"/>
                <a:t>+1</a:t>
              </a:r>
            </a:p>
            <a:p>
              <a:pPr eaLnBrk="1" hangingPunct="1">
                <a:spcBef>
                  <a:spcPct val="0"/>
                </a:spcBef>
                <a:buFontTx/>
                <a:buNone/>
              </a:pPr>
              <a:endParaRPr lang="en-US" altLang="en-US" sz="1600"/>
            </a:p>
            <a:p>
              <a:pPr eaLnBrk="1" hangingPunct="1">
                <a:spcBef>
                  <a:spcPct val="0"/>
                </a:spcBef>
                <a:buFontTx/>
                <a:buNone/>
              </a:pPr>
              <a:endParaRPr lang="en-US" altLang="en-US" sz="1600"/>
            </a:p>
            <a:p>
              <a:pPr eaLnBrk="1" hangingPunct="1">
                <a:spcBef>
                  <a:spcPct val="0"/>
                </a:spcBef>
                <a:buFontTx/>
                <a:buNone/>
              </a:pPr>
              <a:r>
                <a:rPr lang="en-US" altLang="en-US" sz="1600" i="1"/>
                <a:t>j</a:t>
              </a:r>
            </a:p>
            <a:p>
              <a:pPr eaLnBrk="1" hangingPunct="1">
                <a:spcBef>
                  <a:spcPct val="0"/>
                </a:spcBef>
                <a:buFontTx/>
                <a:buNone/>
              </a:pPr>
              <a:endParaRPr lang="en-US" altLang="en-US" sz="1600"/>
            </a:p>
            <a:p>
              <a:pPr eaLnBrk="1" hangingPunct="1">
                <a:spcBef>
                  <a:spcPct val="0"/>
                </a:spcBef>
                <a:buFontTx/>
                <a:buNone/>
              </a:pPr>
              <a:endParaRPr lang="en-US" altLang="en-US" sz="1600"/>
            </a:p>
            <a:p>
              <a:pPr eaLnBrk="1" hangingPunct="1">
                <a:spcBef>
                  <a:spcPct val="0"/>
                </a:spcBef>
                <a:buFontTx/>
                <a:buNone/>
              </a:pPr>
              <a:r>
                <a:rPr lang="en-US" altLang="en-US" sz="1600" i="1"/>
                <a:t>j</a:t>
              </a:r>
              <a:r>
                <a:rPr lang="en-US" altLang="en-US" sz="1600"/>
                <a:t>-1</a:t>
              </a:r>
            </a:p>
          </p:txBody>
        </p:sp>
        <p:sp>
          <p:nvSpPr>
            <p:cNvPr id="19682" name="Text Box 64">
              <a:extLst>
                <a:ext uri="{FF2B5EF4-FFF2-40B4-BE49-F238E27FC236}">
                  <a16:creationId xmlns:a16="http://schemas.microsoft.com/office/drawing/2014/main" id="{FCE37CFA-696F-91A6-4922-1C573B17782C}"/>
                </a:ext>
              </a:extLst>
            </p:cNvPr>
            <p:cNvSpPr txBox="1">
              <a:spLocks noChangeArrowheads="1"/>
            </p:cNvSpPr>
            <p:nvPr/>
          </p:nvSpPr>
          <p:spPr bwMode="auto">
            <a:xfrm>
              <a:off x="432" y="576"/>
              <a:ext cx="3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u,v,</a:t>
              </a:r>
              <a:r>
                <a:rPr lang="en-US" altLang="en-US" sz="1600" i="1">
                  <a:sym typeface="Symbol" pitchFamily="2" charset="2"/>
                </a:rPr>
                <a:t></a:t>
              </a:r>
            </a:p>
          </p:txBody>
        </p:sp>
        <p:sp>
          <p:nvSpPr>
            <p:cNvPr id="19683" name="Oval 65">
              <a:extLst>
                <a:ext uri="{FF2B5EF4-FFF2-40B4-BE49-F238E27FC236}">
                  <a16:creationId xmlns:a16="http://schemas.microsoft.com/office/drawing/2014/main" id="{5C9C09F3-6D97-912E-2A11-C3FCB02420ED}"/>
                </a:ext>
              </a:extLst>
            </p:cNvPr>
            <p:cNvSpPr>
              <a:spLocks noChangeArrowheads="1"/>
            </p:cNvSpPr>
            <p:nvPr/>
          </p:nvSpPr>
          <p:spPr bwMode="auto">
            <a:xfrm>
              <a:off x="480" y="7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84" name="Oval 66">
              <a:extLst>
                <a:ext uri="{FF2B5EF4-FFF2-40B4-BE49-F238E27FC236}">
                  <a16:creationId xmlns:a16="http://schemas.microsoft.com/office/drawing/2014/main" id="{1AA55FF2-A973-FA36-EF67-0C3297B70085}"/>
                </a:ext>
              </a:extLst>
            </p:cNvPr>
            <p:cNvSpPr>
              <a:spLocks noChangeArrowheads="1"/>
            </p:cNvSpPr>
            <p:nvPr/>
          </p:nvSpPr>
          <p:spPr bwMode="auto">
            <a:xfrm>
              <a:off x="1008" y="7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85" name="Oval 67">
              <a:extLst>
                <a:ext uri="{FF2B5EF4-FFF2-40B4-BE49-F238E27FC236}">
                  <a16:creationId xmlns:a16="http://schemas.microsoft.com/office/drawing/2014/main" id="{7D7EB901-DCE9-9F3E-4358-208BF2E6B724}"/>
                </a:ext>
              </a:extLst>
            </p:cNvPr>
            <p:cNvSpPr>
              <a:spLocks noChangeArrowheads="1"/>
            </p:cNvSpPr>
            <p:nvPr/>
          </p:nvSpPr>
          <p:spPr bwMode="auto">
            <a:xfrm>
              <a:off x="1488" y="7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86" name="Oval 68">
              <a:extLst>
                <a:ext uri="{FF2B5EF4-FFF2-40B4-BE49-F238E27FC236}">
                  <a16:creationId xmlns:a16="http://schemas.microsoft.com/office/drawing/2014/main" id="{9EA6A83C-0225-5E03-969C-4A86A31CCAC3}"/>
                </a:ext>
              </a:extLst>
            </p:cNvPr>
            <p:cNvSpPr>
              <a:spLocks noChangeArrowheads="1"/>
            </p:cNvSpPr>
            <p:nvPr/>
          </p:nvSpPr>
          <p:spPr bwMode="auto">
            <a:xfrm>
              <a:off x="480" y="124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87" name="Oval 69">
              <a:extLst>
                <a:ext uri="{FF2B5EF4-FFF2-40B4-BE49-F238E27FC236}">
                  <a16:creationId xmlns:a16="http://schemas.microsoft.com/office/drawing/2014/main" id="{DF06166A-42E2-2CDD-4089-4D57DB37A506}"/>
                </a:ext>
              </a:extLst>
            </p:cNvPr>
            <p:cNvSpPr>
              <a:spLocks noChangeArrowheads="1"/>
            </p:cNvSpPr>
            <p:nvPr/>
          </p:nvSpPr>
          <p:spPr bwMode="auto">
            <a:xfrm>
              <a:off x="1008" y="124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88" name="Oval 70">
              <a:extLst>
                <a:ext uri="{FF2B5EF4-FFF2-40B4-BE49-F238E27FC236}">
                  <a16:creationId xmlns:a16="http://schemas.microsoft.com/office/drawing/2014/main" id="{008EADAD-A24C-AEEF-8E8A-3A5D7380E16C}"/>
                </a:ext>
              </a:extLst>
            </p:cNvPr>
            <p:cNvSpPr>
              <a:spLocks noChangeArrowheads="1"/>
            </p:cNvSpPr>
            <p:nvPr/>
          </p:nvSpPr>
          <p:spPr bwMode="auto">
            <a:xfrm>
              <a:off x="480" y="1680"/>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89" name="Oval 71">
              <a:extLst>
                <a:ext uri="{FF2B5EF4-FFF2-40B4-BE49-F238E27FC236}">
                  <a16:creationId xmlns:a16="http://schemas.microsoft.com/office/drawing/2014/main" id="{7343D63C-87B4-2233-0C2C-3C7FD719D7D0}"/>
                </a:ext>
              </a:extLst>
            </p:cNvPr>
            <p:cNvSpPr>
              <a:spLocks noChangeArrowheads="1"/>
            </p:cNvSpPr>
            <p:nvPr/>
          </p:nvSpPr>
          <p:spPr bwMode="auto">
            <a:xfrm>
              <a:off x="1488" y="1680"/>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90" name="Oval 72">
              <a:extLst>
                <a:ext uri="{FF2B5EF4-FFF2-40B4-BE49-F238E27FC236}">
                  <a16:creationId xmlns:a16="http://schemas.microsoft.com/office/drawing/2014/main" id="{970D014A-E104-9B5A-3C89-3AB969B35493}"/>
                </a:ext>
              </a:extLst>
            </p:cNvPr>
            <p:cNvSpPr>
              <a:spLocks noChangeArrowheads="1"/>
            </p:cNvSpPr>
            <p:nvPr/>
          </p:nvSpPr>
          <p:spPr bwMode="auto">
            <a:xfrm>
              <a:off x="1488" y="124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91" name="Text Box 73">
              <a:extLst>
                <a:ext uri="{FF2B5EF4-FFF2-40B4-BE49-F238E27FC236}">
                  <a16:creationId xmlns:a16="http://schemas.microsoft.com/office/drawing/2014/main" id="{5B03B3F9-697D-5FEF-7EA9-56AFA763D57C}"/>
                </a:ext>
              </a:extLst>
            </p:cNvPr>
            <p:cNvSpPr txBox="1">
              <a:spLocks noChangeArrowheads="1"/>
            </p:cNvSpPr>
            <p:nvPr/>
          </p:nvSpPr>
          <p:spPr bwMode="auto">
            <a:xfrm>
              <a:off x="912" y="576"/>
              <a:ext cx="3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u,v,</a:t>
              </a:r>
              <a:r>
                <a:rPr lang="en-US" altLang="en-US" sz="1600" i="1">
                  <a:sym typeface="Symbol" pitchFamily="2" charset="2"/>
                </a:rPr>
                <a:t></a:t>
              </a:r>
            </a:p>
          </p:txBody>
        </p:sp>
        <p:sp>
          <p:nvSpPr>
            <p:cNvPr id="19692" name="Text Box 74">
              <a:extLst>
                <a:ext uri="{FF2B5EF4-FFF2-40B4-BE49-F238E27FC236}">
                  <a16:creationId xmlns:a16="http://schemas.microsoft.com/office/drawing/2014/main" id="{08FE470E-C075-6D69-B57D-EBFBD84DCFCD}"/>
                </a:ext>
              </a:extLst>
            </p:cNvPr>
            <p:cNvSpPr txBox="1">
              <a:spLocks noChangeArrowheads="1"/>
            </p:cNvSpPr>
            <p:nvPr/>
          </p:nvSpPr>
          <p:spPr bwMode="auto">
            <a:xfrm>
              <a:off x="1392" y="576"/>
              <a:ext cx="3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u,v,</a:t>
              </a:r>
              <a:r>
                <a:rPr lang="en-US" altLang="en-US" sz="1600" i="1">
                  <a:sym typeface="Symbol" pitchFamily="2" charset="2"/>
                </a:rPr>
                <a:t></a:t>
              </a:r>
            </a:p>
          </p:txBody>
        </p:sp>
        <p:sp>
          <p:nvSpPr>
            <p:cNvPr id="19693" name="Text Box 75">
              <a:extLst>
                <a:ext uri="{FF2B5EF4-FFF2-40B4-BE49-F238E27FC236}">
                  <a16:creationId xmlns:a16="http://schemas.microsoft.com/office/drawing/2014/main" id="{35A6E0DF-5DC2-5D67-6697-778370823B82}"/>
                </a:ext>
              </a:extLst>
            </p:cNvPr>
            <p:cNvSpPr txBox="1">
              <a:spLocks noChangeArrowheads="1"/>
            </p:cNvSpPr>
            <p:nvPr/>
          </p:nvSpPr>
          <p:spPr bwMode="auto">
            <a:xfrm>
              <a:off x="864" y="1008"/>
              <a:ext cx="3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u,v,</a:t>
              </a:r>
              <a:r>
                <a:rPr lang="en-US" altLang="en-US" sz="1600" i="1">
                  <a:sym typeface="Symbol" pitchFamily="2" charset="2"/>
                </a:rPr>
                <a:t></a:t>
              </a:r>
            </a:p>
          </p:txBody>
        </p:sp>
        <p:sp>
          <p:nvSpPr>
            <p:cNvPr id="19694" name="Text Box 76">
              <a:extLst>
                <a:ext uri="{FF2B5EF4-FFF2-40B4-BE49-F238E27FC236}">
                  <a16:creationId xmlns:a16="http://schemas.microsoft.com/office/drawing/2014/main" id="{B355A79C-A618-C68C-5370-0DC4B42B2F83}"/>
                </a:ext>
              </a:extLst>
            </p:cNvPr>
            <p:cNvSpPr txBox="1">
              <a:spLocks noChangeArrowheads="1"/>
            </p:cNvSpPr>
            <p:nvPr/>
          </p:nvSpPr>
          <p:spPr bwMode="auto">
            <a:xfrm>
              <a:off x="384" y="1056"/>
              <a:ext cx="3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u,v,</a:t>
              </a:r>
              <a:r>
                <a:rPr lang="en-US" altLang="en-US" sz="1600" i="1">
                  <a:sym typeface="Symbol" pitchFamily="2" charset="2"/>
                </a:rPr>
                <a:t></a:t>
              </a:r>
            </a:p>
          </p:txBody>
        </p:sp>
        <p:sp>
          <p:nvSpPr>
            <p:cNvPr id="19695" name="Text Box 77">
              <a:extLst>
                <a:ext uri="{FF2B5EF4-FFF2-40B4-BE49-F238E27FC236}">
                  <a16:creationId xmlns:a16="http://schemas.microsoft.com/office/drawing/2014/main" id="{F3B7AEF4-A206-FFC5-CC8D-B965DEB4E793}"/>
                </a:ext>
              </a:extLst>
            </p:cNvPr>
            <p:cNvSpPr txBox="1">
              <a:spLocks noChangeArrowheads="1"/>
            </p:cNvSpPr>
            <p:nvPr/>
          </p:nvSpPr>
          <p:spPr bwMode="auto">
            <a:xfrm>
              <a:off x="480" y="1488"/>
              <a:ext cx="3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u,v,</a:t>
              </a:r>
              <a:r>
                <a:rPr lang="en-US" altLang="en-US" sz="1600" i="1">
                  <a:sym typeface="Symbol" pitchFamily="2" charset="2"/>
                </a:rPr>
                <a:t></a:t>
              </a:r>
            </a:p>
          </p:txBody>
        </p:sp>
        <p:sp>
          <p:nvSpPr>
            <p:cNvPr id="19696" name="Text Box 78">
              <a:extLst>
                <a:ext uri="{FF2B5EF4-FFF2-40B4-BE49-F238E27FC236}">
                  <a16:creationId xmlns:a16="http://schemas.microsoft.com/office/drawing/2014/main" id="{6FD72C34-4AE0-C61E-C29A-E007B4E6A95B}"/>
                </a:ext>
              </a:extLst>
            </p:cNvPr>
            <p:cNvSpPr txBox="1">
              <a:spLocks noChangeArrowheads="1"/>
            </p:cNvSpPr>
            <p:nvPr/>
          </p:nvSpPr>
          <p:spPr bwMode="auto">
            <a:xfrm>
              <a:off x="864" y="1488"/>
              <a:ext cx="3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u,v,</a:t>
              </a:r>
              <a:r>
                <a:rPr lang="en-US" altLang="en-US" sz="1600" i="1">
                  <a:sym typeface="Symbol" pitchFamily="2" charset="2"/>
                </a:rPr>
                <a:t></a:t>
              </a:r>
            </a:p>
          </p:txBody>
        </p:sp>
        <p:sp>
          <p:nvSpPr>
            <p:cNvPr id="19697" name="Text Box 79">
              <a:extLst>
                <a:ext uri="{FF2B5EF4-FFF2-40B4-BE49-F238E27FC236}">
                  <a16:creationId xmlns:a16="http://schemas.microsoft.com/office/drawing/2014/main" id="{CA286551-103C-9659-2864-88B3BD13CA82}"/>
                </a:ext>
              </a:extLst>
            </p:cNvPr>
            <p:cNvSpPr txBox="1">
              <a:spLocks noChangeArrowheads="1"/>
            </p:cNvSpPr>
            <p:nvPr/>
          </p:nvSpPr>
          <p:spPr bwMode="auto">
            <a:xfrm>
              <a:off x="1392" y="1488"/>
              <a:ext cx="3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u,v,</a:t>
              </a:r>
              <a:r>
                <a:rPr lang="en-US" altLang="en-US" sz="1600" i="1">
                  <a:sym typeface="Symbol" pitchFamily="2" charset="2"/>
                </a:rPr>
                <a:t></a:t>
              </a:r>
            </a:p>
          </p:txBody>
        </p:sp>
        <p:sp>
          <p:nvSpPr>
            <p:cNvPr id="19698" name="Text Box 80">
              <a:extLst>
                <a:ext uri="{FF2B5EF4-FFF2-40B4-BE49-F238E27FC236}">
                  <a16:creationId xmlns:a16="http://schemas.microsoft.com/office/drawing/2014/main" id="{0A7D30DE-02E7-A77F-9C8D-4602C7612314}"/>
                </a:ext>
              </a:extLst>
            </p:cNvPr>
            <p:cNvSpPr txBox="1">
              <a:spLocks noChangeArrowheads="1"/>
            </p:cNvSpPr>
            <p:nvPr/>
          </p:nvSpPr>
          <p:spPr bwMode="auto">
            <a:xfrm>
              <a:off x="1392" y="1056"/>
              <a:ext cx="36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u,v,</a:t>
              </a:r>
              <a:r>
                <a:rPr lang="en-US" altLang="en-US" sz="1600" i="1">
                  <a:sym typeface="Symbol" pitchFamily="2" charset="2"/>
                </a:rPr>
                <a:t></a:t>
              </a:r>
            </a:p>
          </p:txBody>
        </p:sp>
        <p:sp>
          <p:nvSpPr>
            <p:cNvPr id="19699" name="Text Box 81">
              <a:extLst>
                <a:ext uri="{FF2B5EF4-FFF2-40B4-BE49-F238E27FC236}">
                  <a16:creationId xmlns:a16="http://schemas.microsoft.com/office/drawing/2014/main" id="{98566FB4-07F3-1758-0A05-13191DB8C04D}"/>
                </a:ext>
              </a:extLst>
            </p:cNvPr>
            <p:cNvSpPr txBox="1">
              <a:spLocks noChangeArrowheads="1"/>
            </p:cNvSpPr>
            <p:nvPr/>
          </p:nvSpPr>
          <p:spPr bwMode="auto">
            <a:xfrm>
              <a:off x="816" y="1920"/>
              <a:ext cx="33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solidFill>
                    <a:srgbClr val="FF0000"/>
                  </a:solidFill>
                </a:rPr>
                <a:t>(A)</a:t>
              </a:r>
            </a:p>
          </p:txBody>
        </p:sp>
      </p:grpSp>
      <p:sp>
        <p:nvSpPr>
          <p:cNvPr id="19459" name="Text Box 94">
            <a:extLst>
              <a:ext uri="{FF2B5EF4-FFF2-40B4-BE49-F238E27FC236}">
                <a16:creationId xmlns:a16="http://schemas.microsoft.com/office/drawing/2014/main" id="{60380BAB-7206-E5C3-844B-C3878FD4B7AB}"/>
              </a:ext>
            </a:extLst>
          </p:cNvPr>
          <p:cNvSpPr txBox="1">
            <a:spLocks noChangeArrowheads="1"/>
          </p:cNvSpPr>
          <p:nvPr/>
        </p:nvSpPr>
        <p:spPr bwMode="auto">
          <a:xfrm>
            <a:off x="2819400" y="1752600"/>
            <a:ext cx="2714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grpSp>
        <p:nvGrpSpPr>
          <p:cNvPr id="19460" name="Group 276">
            <a:extLst>
              <a:ext uri="{FF2B5EF4-FFF2-40B4-BE49-F238E27FC236}">
                <a16:creationId xmlns:a16="http://schemas.microsoft.com/office/drawing/2014/main" id="{D309EF93-1A61-625C-E6BC-9A0209D6C626}"/>
              </a:ext>
            </a:extLst>
          </p:cNvPr>
          <p:cNvGrpSpPr>
            <a:grpSpLocks/>
          </p:cNvGrpSpPr>
          <p:nvPr/>
        </p:nvGrpSpPr>
        <p:grpSpPr bwMode="auto">
          <a:xfrm>
            <a:off x="2895600" y="990600"/>
            <a:ext cx="1981200" cy="2454275"/>
            <a:chOff x="1824" y="624"/>
            <a:chExt cx="1248" cy="1546"/>
          </a:xfrm>
        </p:grpSpPr>
        <p:sp>
          <p:nvSpPr>
            <p:cNvPr id="19634" name="Rectangle 19">
              <a:extLst>
                <a:ext uri="{FF2B5EF4-FFF2-40B4-BE49-F238E27FC236}">
                  <a16:creationId xmlns:a16="http://schemas.microsoft.com/office/drawing/2014/main" id="{C141F2EA-0B50-FB5E-B918-0ADE2F96CF2F}"/>
                </a:ext>
              </a:extLst>
            </p:cNvPr>
            <p:cNvSpPr>
              <a:spLocks noChangeArrowheads="1"/>
            </p:cNvSpPr>
            <p:nvPr/>
          </p:nvSpPr>
          <p:spPr bwMode="auto">
            <a:xfrm>
              <a:off x="2496" y="1295"/>
              <a:ext cx="528"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635" name="Rectangle 20">
              <a:extLst>
                <a:ext uri="{FF2B5EF4-FFF2-40B4-BE49-F238E27FC236}">
                  <a16:creationId xmlns:a16="http://schemas.microsoft.com/office/drawing/2014/main" id="{7766A1B6-6912-3DF4-DE52-5DB3B2173857}"/>
                </a:ext>
              </a:extLst>
            </p:cNvPr>
            <p:cNvSpPr>
              <a:spLocks noChangeArrowheads="1"/>
            </p:cNvSpPr>
            <p:nvPr/>
          </p:nvSpPr>
          <p:spPr bwMode="auto">
            <a:xfrm>
              <a:off x="1968" y="1295"/>
              <a:ext cx="528"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636" name="Rectangle 21">
              <a:extLst>
                <a:ext uri="{FF2B5EF4-FFF2-40B4-BE49-F238E27FC236}">
                  <a16:creationId xmlns:a16="http://schemas.microsoft.com/office/drawing/2014/main" id="{05DA1C53-6B99-323F-59FA-B24005261D09}"/>
                </a:ext>
              </a:extLst>
            </p:cNvPr>
            <p:cNvSpPr>
              <a:spLocks noChangeArrowheads="1"/>
            </p:cNvSpPr>
            <p:nvPr/>
          </p:nvSpPr>
          <p:spPr bwMode="auto">
            <a:xfrm>
              <a:off x="2496" y="816"/>
              <a:ext cx="528"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637" name="Rectangle 22">
              <a:extLst>
                <a:ext uri="{FF2B5EF4-FFF2-40B4-BE49-F238E27FC236}">
                  <a16:creationId xmlns:a16="http://schemas.microsoft.com/office/drawing/2014/main" id="{0291AF01-FFBC-DE90-D6E0-8E89451E482F}"/>
                </a:ext>
              </a:extLst>
            </p:cNvPr>
            <p:cNvSpPr>
              <a:spLocks noChangeArrowheads="1"/>
            </p:cNvSpPr>
            <p:nvPr/>
          </p:nvSpPr>
          <p:spPr bwMode="auto">
            <a:xfrm>
              <a:off x="1968" y="816"/>
              <a:ext cx="528"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638" name="Line 23">
              <a:extLst>
                <a:ext uri="{FF2B5EF4-FFF2-40B4-BE49-F238E27FC236}">
                  <a16:creationId xmlns:a16="http://schemas.microsoft.com/office/drawing/2014/main" id="{09D8A357-2E52-C6CC-8B98-7DF0D55B8EE2}"/>
                </a:ext>
              </a:extLst>
            </p:cNvPr>
            <p:cNvSpPr>
              <a:spLocks noChangeShapeType="1"/>
            </p:cNvSpPr>
            <p:nvPr/>
          </p:nvSpPr>
          <p:spPr bwMode="auto">
            <a:xfrm>
              <a:off x="1968" y="816"/>
              <a:ext cx="105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9" name="Line 24">
              <a:extLst>
                <a:ext uri="{FF2B5EF4-FFF2-40B4-BE49-F238E27FC236}">
                  <a16:creationId xmlns:a16="http://schemas.microsoft.com/office/drawing/2014/main" id="{CF95D2CF-10C9-3143-2356-43ED7BF60D28}"/>
                </a:ext>
              </a:extLst>
            </p:cNvPr>
            <p:cNvSpPr>
              <a:spLocks noChangeShapeType="1"/>
            </p:cNvSpPr>
            <p:nvPr/>
          </p:nvSpPr>
          <p:spPr bwMode="auto">
            <a:xfrm>
              <a:off x="1968" y="1295"/>
              <a:ext cx="10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0" name="Line 25">
              <a:extLst>
                <a:ext uri="{FF2B5EF4-FFF2-40B4-BE49-F238E27FC236}">
                  <a16:creationId xmlns:a16="http://schemas.microsoft.com/office/drawing/2014/main" id="{39DAC203-CE0F-6D23-BC7A-FF48A9491BBB}"/>
                </a:ext>
              </a:extLst>
            </p:cNvPr>
            <p:cNvSpPr>
              <a:spLocks noChangeShapeType="1"/>
            </p:cNvSpPr>
            <p:nvPr/>
          </p:nvSpPr>
          <p:spPr bwMode="auto">
            <a:xfrm>
              <a:off x="1968" y="1728"/>
              <a:ext cx="105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1" name="Line 26">
              <a:extLst>
                <a:ext uri="{FF2B5EF4-FFF2-40B4-BE49-F238E27FC236}">
                  <a16:creationId xmlns:a16="http://schemas.microsoft.com/office/drawing/2014/main" id="{B332A781-414A-842C-F7CE-69BD1443EEC6}"/>
                </a:ext>
              </a:extLst>
            </p:cNvPr>
            <p:cNvSpPr>
              <a:spLocks noChangeShapeType="1"/>
            </p:cNvSpPr>
            <p:nvPr/>
          </p:nvSpPr>
          <p:spPr bwMode="auto">
            <a:xfrm>
              <a:off x="1968" y="816"/>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2" name="Line 27">
              <a:extLst>
                <a:ext uri="{FF2B5EF4-FFF2-40B4-BE49-F238E27FC236}">
                  <a16:creationId xmlns:a16="http://schemas.microsoft.com/office/drawing/2014/main" id="{93BE6F12-4F6E-8298-D93A-6D92E81AC315}"/>
                </a:ext>
              </a:extLst>
            </p:cNvPr>
            <p:cNvSpPr>
              <a:spLocks noChangeShapeType="1"/>
            </p:cNvSpPr>
            <p:nvPr/>
          </p:nvSpPr>
          <p:spPr bwMode="auto">
            <a:xfrm>
              <a:off x="2496" y="816"/>
              <a:ext cx="0" cy="9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3" name="Line 28">
              <a:extLst>
                <a:ext uri="{FF2B5EF4-FFF2-40B4-BE49-F238E27FC236}">
                  <a16:creationId xmlns:a16="http://schemas.microsoft.com/office/drawing/2014/main" id="{3F8C60ED-4797-5A7C-8D81-AE0654C21933}"/>
                </a:ext>
              </a:extLst>
            </p:cNvPr>
            <p:cNvSpPr>
              <a:spLocks noChangeShapeType="1"/>
            </p:cNvSpPr>
            <p:nvPr/>
          </p:nvSpPr>
          <p:spPr bwMode="auto">
            <a:xfrm>
              <a:off x="3024" y="816"/>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4" name="Oval 82">
              <a:extLst>
                <a:ext uri="{FF2B5EF4-FFF2-40B4-BE49-F238E27FC236}">
                  <a16:creationId xmlns:a16="http://schemas.microsoft.com/office/drawing/2014/main" id="{BB5CE785-5B6A-4CAF-52BC-B5DA3DF2BD3A}"/>
                </a:ext>
              </a:extLst>
            </p:cNvPr>
            <p:cNvSpPr>
              <a:spLocks noChangeArrowheads="1"/>
            </p:cNvSpPr>
            <p:nvPr/>
          </p:nvSpPr>
          <p:spPr bwMode="auto">
            <a:xfrm>
              <a:off x="2448" y="7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45" name="Oval 83">
              <a:extLst>
                <a:ext uri="{FF2B5EF4-FFF2-40B4-BE49-F238E27FC236}">
                  <a16:creationId xmlns:a16="http://schemas.microsoft.com/office/drawing/2014/main" id="{FCC37A33-B08E-B052-401E-6B4F33EC9ECE}"/>
                </a:ext>
              </a:extLst>
            </p:cNvPr>
            <p:cNvSpPr>
              <a:spLocks noChangeArrowheads="1"/>
            </p:cNvSpPr>
            <p:nvPr/>
          </p:nvSpPr>
          <p:spPr bwMode="auto">
            <a:xfrm>
              <a:off x="1920" y="7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46" name="Oval 84">
              <a:extLst>
                <a:ext uri="{FF2B5EF4-FFF2-40B4-BE49-F238E27FC236}">
                  <a16:creationId xmlns:a16="http://schemas.microsoft.com/office/drawing/2014/main" id="{E3FB398E-E105-95EE-134C-6017FEDA846A}"/>
                </a:ext>
              </a:extLst>
            </p:cNvPr>
            <p:cNvSpPr>
              <a:spLocks noChangeArrowheads="1"/>
            </p:cNvSpPr>
            <p:nvPr/>
          </p:nvSpPr>
          <p:spPr bwMode="auto">
            <a:xfrm>
              <a:off x="2976" y="7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47" name="Oval 85">
              <a:extLst>
                <a:ext uri="{FF2B5EF4-FFF2-40B4-BE49-F238E27FC236}">
                  <a16:creationId xmlns:a16="http://schemas.microsoft.com/office/drawing/2014/main" id="{B3BC7413-64F2-2E50-4496-3ECFC20C6063}"/>
                </a:ext>
              </a:extLst>
            </p:cNvPr>
            <p:cNvSpPr>
              <a:spLocks noChangeArrowheads="1"/>
            </p:cNvSpPr>
            <p:nvPr/>
          </p:nvSpPr>
          <p:spPr bwMode="auto">
            <a:xfrm>
              <a:off x="1920" y="124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48" name="Oval 86">
              <a:extLst>
                <a:ext uri="{FF2B5EF4-FFF2-40B4-BE49-F238E27FC236}">
                  <a16:creationId xmlns:a16="http://schemas.microsoft.com/office/drawing/2014/main" id="{B6907986-6087-EB86-67B3-B82C417BD041}"/>
                </a:ext>
              </a:extLst>
            </p:cNvPr>
            <p:cNvSpPr>
              <a:spLocks noChangeArrowheads="1"/>
            </p:cNvSpPr>
            <p:nvPr/>
          </p:nvSpPr>
          <p:spPr bwMode="auto">
            <a:xfrm>
              <a:off x="2448" y="124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49" name="Oval 87">
              <a:extLst>
                <a:ext uri="{FF2B5EF4-FFF2-40B4-BE49-F238E27FC236}">
                  <a16:creationId xmlns:a16="http://schemas.microsoft.com/office/drawing/2014/main" id="{DA5EE57F-3C21-D53E-EFAF-AC8A48572539}"/>
                </a:ext>
              </a:extLst>
            </p:cNvPr>
            <p:cNvSpPr>
              <a:spLocks noChangeArrowheads="1"/>
            </p:cNvSpPr>
            <p:nvPr/>
          </p:nvSpPr>
          <p:spPr bwMode="auto">
            <a:xfrm>
              <a:off x="2976" y="124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50" name="Oval 88">
              <a:extLst>
                <a:ext uri="{FF2B5EF4-FFF2-40B4-BE49-F238E27FC236}">
                  <a16:creationId xmlns:a16="http://schemas.microsoft.com/office/drawing/2014/main" id="{AAC51738-3DD7-E715-18E3-24943F918F1F}"/>
                </a:ext>
              </a:extLst>
            </p:cNvPr>
            <p:cNvSpPr>
              <a:spLocks noChangeArrowheads="1"/>
            </p:cNvSpPr>
            <p:nvPr/>
          </p:nvSpPr>
          <p:spPr bwMode="auto">
            <a:xfrm>
              <a:off x="1920" y="1680"/>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51" name="Oval 89">
              <a:extLst>
                <a:ext uri="{FF2B5EF4-FFF2-40B4-BE49-F238E27FC236}">
                  <a16:creationId xmlns:a16="http://schemas.microsoft.com/office/drawing/2014/main" id="{EA2BB4CA-BC4B-486C-725C-094C246BA931}"/>
                </a:ext>
              </a:extLst>
            </p:cNvPr>
            <p:cNvSpPr>
              <a:spLocks noChangeArrowheads="1"/>
            </p:cNvSpPr>
            <p:nvPr/>
          </p:nvSpPr>
          <p:spPr bwMode="auto">
            <a:xfrm>
              <a:off x="2448" y="1680"/>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52" name="Oval 90">
              <a:extLst>
                <a:ext uri="{FF2B5EF4-FFF2-40B4-BE49-F238E27FC236}">
                  <a16:creationId xmlns:a16="http://schemas.microsoft.com/office/drawing/2014/main" id="{8F6FA3F2-A602-5960-B36F-21463D76C0AB}"/>
                </a:ext>
              </a:extLst>
            </p:cNvPr>
            <p:cNvSpPr>
              <a:spLocks noChangeArrowheads="1"/>
            </p:cNvSpPr>
            <p:nvPr/>
          </p:nvSpPr>
          <p:spPr bwMode="auto">
            <a:xfrm>
              <a:off x="2976" y="1680"/>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53" name="Text Box 91">
              <a:extLst>
                <a:ext uri="{FF2B5EF4-FFF2-40B4-BE49-F238E27FC236}">
                  <a16:creationId xmlns:a16="http://schemas.microsoft.com/office/drawing/2014/main" id="{2005860B-3672-587C-D268-0DF4917F24E5}"/>
                </a:ext>
              </a:extLst>
            </p:cNvPr>
            <p:cNvSpPr txBox="1">
              <a:spLocks noChangeArrowheads="1"/>
            </p:cNvSpPr>
            <p:nvPr/>
          </p:nvSpPr>
          <p:spPr bwMode="auto">
            <a:xfrm>
              <a:off x="1824" y="624"/>
              <a:ext cx="1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54" name="Text Box 92">
              <a:extLst>
                <a:ext uri="{FF2B5EF4-FFF2-40B4-BE49-F238E27FC236}">
                  <a16:creationId xmlns:a16="http://schemas.microsoft.com/office/drawing/2014/main" id="{3D3097A8-4779-712F-6BA7-7350F91F9818}"/>
                </a:ext>
              </a:extLst>
            </p:cNvPr>
            <p:cNvSpPr txBox="1">
              <a:spLocks noChangeArrowheads="1"/>
            </p:cNvSpPr>
            <p:nvPr/>
          </p:nvSpPr>
          <p:spPr bwMode="auto">
            <a:xfrm>
              <a:off x="2352" y="62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55" name="Text Box 93">
              <a:extLst>
                <a:ext uri="{FF2B5EF4-FFF2-40B4-BE49-F238E27FC236}">
                  <a16:creationId xmlns:a16="http://schemas.microsoft.com/office/drawing/2014/main" id="{56C7074D-490E-E40C-BC94-8E032D19D75A}"/>
                </a:ext>
              </a:extLst>
            </p:cNvPr>
            <p:cNvSpPr txBox="1">
              <a:spLocks noChangeArrowheads="1"/>
            </p:cNvSpPr>
            <p:nvPr/>
          </p:nvSpPr>
          <p:spPr bwMode="auto">
            <a:xfrm>
              <a:off x="2832" y="62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56" name="Text Box 95">
              <a:extLst>
                <a:ext uri="{FF2B5EF4-FFF2-40B4-BE49-F238E27FC236}">
                  <a16:creationId xmlns:a16="http://schemas.microsoft.com/office/drawing/2014/main" id="{50DAA56E-62CB-476D-EF5B-F88829F70DCC}"/>
                </a:ext>
              </a:extLst>
            </p:cNvPr>
            <p:cNvSpPr txBox="1">
              <a:spLocks noChangeArrowheads="1"/>
            </p:cNvSpPr>
            <p:nvPr/>
          </p:nvSpPr>
          <p:spPr bwMode="auto">
            <a:xfrm>
              <a:off x="2304" y="1104"/>
              <a:ext cx="1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57" name="Text Box 96">
              <a:extLst>
                <a:ext uri="{FF2B5EF4-FFF2-40B4-BE49-F238E27FC236}">
                  <a16:creationId xmlns:a16="http://schemas.microsoft.com/office/drawing/2014/main" id="{18130E33-B237-ADAD-A1B5-53B29C5CE15E}"/>
                </a:ext>
              </a:extLst>
            </p:cNvPr>
            <p:cNvSpPr txBox="1">
              <a:spLocks noChangeArrowheads="1"/>
            </p:cNvSpPr>
            <p:nvPr/>
          </p:nvSpPr>
          <p:spPr bwMode="auto">
            <a:xfrm>
              <a:off x="2880" y="1104"/>
              <a:ext cx="1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58" name="Text Box 97">
              <a:extLst>
                <a:ext uri="{FF2B5EF4-FFF2-40B4-BE49-F238E27FC236}">
                  <a16:creationId xmlns:a16="http://schemas.microsoft.com/office/drawing/2014/main" id="{7FF511E5-435F-545E-84E7-94AF7A6F6A5F}"/>
                </a:ext>
              </a:extLst>
            </p:cNvPr>
            <p:cNvSpPr txBox="1">
              <a:spLocks noChangeArrowheads="1"/>
            </p:cNvSpPr>
            <p:nvPr/>
          </p:nvSpPr>
          <p:spPr bwMode="auto">
            <a:xfrm>
              <a:off x="1824" y="1488"/>
              <a:ext cx="1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59" name="Text Box 98">
              <a:extLst>
                <a:ext uri="{FF2B5EF4-FFF2-40B4-BE49-F238E27FC236}">
                  <a16:creationId xmlns:a16="http://schemas.microsoft.com/office/drawing/2014/main" id="{AB5D123D-7452-CF60-6E39-B7DF0F9D1660}"/>
                </a:ext>
              </a:extLst>
            </p:cNvPr>
            <p:cNvSpPr txBox="1">
              <a:spLocks noChangeArrowheads="1"/>
            </p:cNvSpPr>
            <p:nvPr/>
          </p:nvSpPr>
          <p:spPr bwMode="auto">
            <a:xfrm>
              <a:off x="2304" y="1536"/>
              <a:ext cx="1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60" name="Text Box 99">
              <a:extLst>
                <a:ext uri="{FF2B5EF4-FFF2-40B4-BE49-F238E27FC236}">
                  <a16:creationId xmlns:a16="http://schemas.microsoft.com/office/drawing/2014/main" id="{CC1C6853-5B09-02EE-FCF0-A3D012F8F703}"/>
                </a:ext>
              </a:extLst>
            </p:cNvPr>
            <p:cNvSpPr txBox="1">
              <a:spLocks noChangeArrowheads="1"/>
            </p:cNvSpPr>
            <p:nvPr/>
          </p:nvSpPr>
          <p:spPr bwMode="auto">
            <a:xfrm>
              <a:off x="2832" y="1536"/>
              <a:ext cx="1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61" name="Text Box 100">
              <a:extLst>
                <a:ext uri="{FF2B5EF4-FFF2-40B4-BE49-F238E27FC236}">
                  <a16:creationId xmlns:a16="http://schemas.microsoft.com/office/drawing/2014/main" id="{641601F2-8080-9F69-0901-325CA4C05094}"/>
                </a:ext>
              </a:extLst>
            </p:cNvPr>
            <p:cNvSpPr txBox="1">
              <a:spLocks noChangeArrowheads="1"/>
            </p:cNvSpPr>
            <p:nvPr/>
          </p:nvSpPr>
          <p:spPr bwMode="auto">
            <a:xfrm>
              <a:off x="2064" y="864"/>
              <a:ext cx="26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r>
                <a:rPr lang="en-US" altLang="en-US" sz="1600">
                  <a:solidFill>
                    <a:srgbClr val="FF0000"/>
                  </a:solidFill>
                </a:rPr>
                <a:t>,</a:t>
              </a:r>
              <a:r>
                <a:rPr lang="en-US" altLang="en-US" sz="1600" i="1">
                  <a:solidFill>
                    <a:srgbClr val="FF0000"/>
                  </a:solidFill>
                </a:rPr>
                <a:t>v</a:t>
              </a:r>
            </a:p>
          </p:txBody>
        </p:sp>
        <p:sp>
          <p:nvSpPr>
            <p:cNvPr id="19662" name="AutoShape 101">
              <a:extLst>
                <a:ext uri="{FF2B5EF4-FFF2-40B4-BE49-F238E27FC236}">
                  <a16:creationId xmlns:a16="http://schemas.microsoft.com/office/drawing/2014/main" id="{55DAAB9F-F28B-D725-1FA0-65AAA6AEDCFD}"/>
                </a:ext>
              </a:extLst>
            </p:cNvPr>
            <p:cNvSpPr>
              <a:spLocks noChangeArrowheads="1"/>
            </p:cNvSpPr>
            <p:nvPr/>
          </p:nvSpPr>
          <p:spPr bwMode="auto">
            <a:xfrm>
              <a:off x="2160" y="100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63" name="AutoShape 103">
              <a:extLst>
                <a:ext uri="{FF2B5EF4-FFF2-40B4-BE49-F238E27FC236}">
                  <a16:creationId xmlns:a16="http://schemas.microsoft.com/office/drawing/2014/main" id="{9CE9F6CA-F9F6-5210-A9A2-3AB48B76A20D}"/>
                </a:ext>
              </a:extLst>
            </p:cNvPr>
            <p:cNvSpPr>
              <a:spLocks noChangeArrowheads="1"/>
            </p:cNvSpPr>
            <p:nvPr/>
          </p:nvSpPr>
          <p:spPr bwMode="auto">
            <a:xfrm>
              <a:off x="2160" y="148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64" name="AutoShape 104">
              <a:extLst>
                <a:ext uri="{FF2B5EF4-FFF2-40B4-BE49-F238E27FC236}">
                  <a16:creationId xmlns:a16="http://schemas.microsoft.com/office/drawing/2014/main" id="{BE03AD30-7EC0-0230-B664-8A5956BB7D42}"/>
                </a:ext>
              </a:extLst>
            </p:cNvPr>
            <p:cNvSpPr>
              <a:spLocks noChangeArrowheads="1"/>
            </p:cNvSpPr>
            <p:nvPr/>
          </p:nvSpPr>
          <p:spPr bwMode="auto">
            <a:xfrm>
              <a:off x="2688" y="100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65" name="AutoShape 105">
              <a:extLst>
                <a:ext uri="{FF2B5EF4-FFF2-40B4-BE49-F238E27FC236}">
                  <a16:creationId xmlns:a16="http://schemas.microsoft.com/office/drawing/2014/main" id="{EB6A152B-A1F0-4EE5-EFF4-A507C92A856B}"/>
                </a:ext>
              </a:extLst>
            </p:cNvPr>
            <p:cNvSpPr>
              <a:spLocks noChangeArrowheads="1"/>
            </p:cNvSpPr>
            <p:nvPr/>
          </p:nvSpPr>
          <p:spPr bwMode="auto">
            <a:xfrm>
              <a:off x="2688" y="148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66" name="Text Box 106">
              <a:extLst>
                <a:ext uri="{FF2B5EF4-FFF2-40B4-BE49-F238E27FC236}">
                  <a16:creationId xmlns:a16="http://schemas.microsoft.com/office/drawing/2014/main" id="{6923B767-CA46-94CF-B8DE-00EE02B60C19}"/>
                </a:ext>
              </a:extLst>
            </p:cNvPr>
            <p:cNvSpPr txBox="1">
              <a:spLocks noChangeArrowheads="1"/>
            </p:cNvSpPr>
            <p:nvPr/>
          </p:nvSpPr>
          <p:spPr bwMode="auto">
            <a:xfrm>
              <a:off x="2592" y="864"/>
              <a:ext cx="26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r>
                <a:rPr lang="en-US" altLang="en-US" sz="1600">
                  <a:solidFill>
                    <a:srgbClr val="FF0000"/>
                  </a:solidFill>
                </a:rPr>
                <a:t>,</a:t>
              </a:r>
              <a:r>
                <a:rPr lang="en-US" altLang="en-US" sz="1600" i="1">
                  <a:solidFill>
                    <a:srgbClr val="FF0000"/>
                  </a:solidFill>
                </a:rPr>
                <a:t>v</a:t>
              </a:r>
            </a:p>
          </p:txBody>
        </p:sp>
        <p:sp>
          <p:nvSpPr>
            <p:cNvPr id="19667" name="Text Box 107">
              <a:extLst>
                <a:ext uri="{FF2B5EF4-FFF2-40B4-BE49-F238E27FC236}">
                  <a16:creationId xmlns:a16="http://schemas.microsoft.com/office/drawing/2014/main" id="{F43360EB-6E92-4D0B-5245-DF48B9206327}"/>
                </a:ext>
              </a:extLst>
            </p:cNvPr>
            <p:cNvSpPr txBox="1">
              <a:spLocks noChangeArrowheads="1"/>
            </p:cNvSpPr>
            <p:nvPr/>
          </p:nvSpPr>
          <p:spPr bwMode="auto">
            <a:xfrm>
              <a:off x="2064" y="1344"/>
              <a:ext cx="26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r>
                <a:rPr lang="en-US" altLang="en-US" sz="1600">
                  <a:solidFill>
                    <a:srgbClr val="FF0000"/>
                  </a:solidFill>
                </a:rPr>
                <a:t>,</a:t>
              </a:r>
              <a:r>
                <a:rPr lang="en-US" altLang="en-US" sz="1600" i="1">
                  <a:solidFill>
                    <a:srgbClr val="FF0000"/>
                  </a:solidFill>
                </a:rPr>
                <a:t>v</a:t>
              </a:r>
            </a:p>
          </p:txBody>
        </p:sp>
        <p:sp>
          <p:nvSpPr>
            <p:cNvPr id="19668" name="Text Box 108">
              <a:extLst>
                <a:ext uri="{FF2B5EF4-FFF2-40B4-BE49-F238E27FC236}">
                  <a16:creationId xmlns:a16="http://schemas.microsoft.com/office/drawing/2014/main" id="{B2802FF3-A435-D54E-27BD-DBCBD45545FB}"/>
                </a:ext>
              </a:extLst>
            </p:cNvPr>
            <p:cNvSpPr txBox="1">
              <a:spLocks noChangeArrowheads="1"/>
            </p:cNvSpPr>
            <p:nvPr/>
          </p:nvSpPr>
          <p:spPr bwMode="auto">
            <a:xfrm>
              <a:off x="2592" y="1344"/>
              <a:ext cx="26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r>
                <a:rPr lang="en-US" altLang="en-US" sz="1600">
                  <a:solidFill>
                    <a:srgbClr val="FF0000"/>
                  </a:solidFill>
                </a:rPr>
                <a:t>,</a:t>
              </a:r>
              <a:r>
                <a:rPr lang="en-US" altLang="en-US" sz="1600" i="1">
                  <a:solidFill>
                    <a:srgbClr val="FF0000"/>
                  </a:solidFill>
                </a:rPr>
                <a:t>v</a:t>
              </a:r>
            </a:p>
          </p:txBody>
        </p:sp>
        <p:sp>
          <p:nvSpPr>
            <p:cNvPr id="19669" name="Text Box 118">
              <a:extLst>
                <a:ext uri="{FF2B5EF4-FFF2-40B4-BE49-F238E27FC236}">
                  <a16:creationId xmlns:a16="http://schemas.microsoft.com/office/drawing/2014/main" id="{312E18D2-3DD9-3321-366A-3009D8064859}"/>
                </a:ext>
              </a:extLst>
            </p:cNvPr>
            <p:cNvSpPr txBox="1">
              <a:spLocks noChangeArrowheads="1"/>
            </p:cNvSpPr>
            <p:nvPr/>
          </p:nvSpPr>
          <p:spPr bwMode="auto">
            <a:xfrm>
              <a:off x="2352" y="1920"/>
              <a:ext cx="32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solidFill>
                    <a:srgbClr val="FF0000"/>
                  </a:solidFill>
                </a:rPr>
                <a:t>(B)</a:t>
              </a:r>
            </a:p>
          </p:txBody>
        </p:sp>
      </p:grpSp>
      <p:grpSp>
        <p:nvGrpSpPr>
          <p:cNvPr id="19461" name="Group 155">
            <a:extLst>
              <a:ext uri="{FF2B5EF4-FFF2-40B4-BE49-F238E27FC236}">
                <a16:creationId xmlns:a16="http://schemas.microsoft.com/office/drawing/2014/main" id="{49B5BDDC-08F1-D993-5110-3941FCCBD12A}"/>
              </a:ext>
            </a:extLst>
          </p:cNvPr>
          <p:cNvGrpSpPr>
            <a:grpSpLocks/>
          </p:cNvGrpSpPr>
          <p:nvPr/>
        </p:nvGrpSpPr>
        <p:grpSpPr bwMode="auto">
          <a:xfrm>
            <a:off x="5257800" y="914400"/>
            <a:ext cx="2438400" cy="2530475"/>
            <a:chOff x="3312" y="576"/>
            <a:chExt cx="1536" cy="1594"/>
          </a:xfrm>
        </p:grpSpPr>
        <p:sp>
          <p:nvSpPr>
            <p:cNvPr id="19581" name="Rectangle 30">
              <a:extLst>
                <a:ext uri="{FF2B5EF4-FFF2-40B4-BE49-F238E27FC236}">
                  <a16:creationId xmlns:a16="http://schemas.microsoft.com/office/drawing/2014/main" id="{CE0C0498-10C8-132E-4D71-2D4523FBFE4C}"/>
                </a:ext>
              </a:extLst>
            </p:cNvPr>
            <p:cNvSpPr>
              <a:spLocks noChangeArrowheads="1"/>
            </p:cNvSpPr>
            <p:nvPr/>
          </p:nvSpPr>
          <p:spPr bwMode="auto">
            <a:xfrm>
              <a:off x="4032" y="1295"/>
              <a:ext cx="528"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582" name="Rectangle 31">
              <a:extLst>
                <a:ext uri="{FF2B5EF4-FFF2-40B4-BE49-F238E27FC236}">
                  <a16:creationId xmlns:a16="http://schemas.microsoft.com/office/drawing/2014/main" id="{E4A45A9D-6682-CF38-951D-6988904217BE}"/>
                </a:ext>
              </a:extLst>
            </p:cNvPr>
            <p:cNvSpPr>
              <a:spLocks noChangeArrowheads="1"/>
            </p:cNvSpPr>
            <p:nvPr/>
          </p:nvSpPr>
          <p:spPr bwMode="auto">
            <a:xfrm>
              <a:off x="3504" y="1295"/>
              <a:ext cx="528"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583" name="Rectangle 32">
              <a:extLst>
                <a:ext uri="{FF2B5EF4-FFF2-40B4-BE49-F238E27FC236}">
                  <a16:creationId xmlns:a16="http://schemas.microsoft.com/office/drawing/2014/main" id="{F45BBD0A-2A1D-AA86-15A2-9D4261F2F5A9}"/>
                </a:ext>
              </a:extLst>
            </p:cNvPr>
            <p:cNvSpPr>
              <a:spLocks noChangeArrowheads="1"/>
            </p:cNvSpPr>
            <p:nvPr/>
          </p:nvSpPr>
          <p:spPr bwMode="auto">
            <a:xfrm>
              <a:off x="4032" y="816"/>
              <a:ext cx="528"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584" name="Rectangle 33">
              <a:extLst>
                <a:ext uri="{FF2B5EF4-FFF2-40B4-BE49-F238E27FC236}">
                  <a16:creationId xmlns:a16="http://schemas.microsoft.com/office/drawing/2014/main" id="{F926BE01-C100-4C1C-B955-FA609F46BF3D}"/>
                </a:ext>
              </a:extLst>
            </p:cNvPr>
            <p:cNvSpPr>
              <a:spLocks noChangeArrowheads="1"/>
            </p:cNvSpPr>
            <p:nvPr/>
          </p:nvSpPr>
          <p:spPr bwMode="auto">
            <a:xfrm>
              <a:off x="3504" y="816"/>
              <a:ext cx="528"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585" name="Line 34">
              <a:extLst>
                <a:ext uri="{FF2B5EF4-FFF2-40B4-BE49-F238E27FC236}">
                  <a16:creationId xmlns:a16="http://schemas.microsoft.com/office/drawing/2014/main" id="{C12D2A0C-D0D9-821D-4EFF-EB9D2B3EA0E6}"/>
                </a:ext>
              </a:extLst>
            </p:cNvPr>
            <p:cNvSpPr>
              <a:spLocks noChangeShapeType="1"/>
            </p:cNvSpPr>
            <p:nvPr/>
          </p:nvSpPr>
          <p:spPr bwMode="auto">
            <a:xfrm>
              <a:off x="3504" y="816"/>
              <a:ext cx="105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6" name="Line 35">
              <a:extLst>
                <a:ext uri="{FF2B5EF4-FFF2-40B4-BE49-F238E27FC236}">
                  <a16:creationId xmlns:a16="http://schemas.microsoft.com/office/drawing/2014/main" id="{C762CE94-32FE-58E8-2F76-7C3218DB53D6}"/>
                </a:ext>
              </a:extLst>
            </p:cNvPr>
            <p:cNvSpPr>
              <a:spLocks noChangeShapeType="1"/>
            </p:cNvSpPr>
            <p:nvPr/>
          </p:nvSpPr>
          <p:spPr bwMode="auto">
            <a:xfrm>
              <a:off x="3504" y="1295"/>
              <a:ext cx="10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7" name="Line 36">
              <a:extLst>
                <a:ext uri="{FF2B5EF4-FFF2-40B4-BE49-F238E27FC236}">
                  <a16:creationId xmlns:a16="http://schemas.microsoft.com/office/drawing/2014/main" id="{28E045B3-04F7-197D-500C-4760A5E0BCD8}"/>
                </a:ext>
              </a:extLst>
            </p:cNvPr>
            <p:cNvSpPr>
              <a:spLocks noChangeShapeType="1"/>
            </p:cNvSpPr>
            <p:nvPr/>
          </p:nvSpPr>
          <p:spPr bwMode="auto">
            <a:xfrm>
              <a:off x="3504" y="1728"/>
              <a:ext cx="105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8" name="Line 37">
              <a:extLst>
                <a:ext uri="{FF2B5EF4-FFF2-40B4-BE49-F238E27FC236}">
                  <a16:creationId xmlns:a16="http://schemas.microsoft.com/office/drawing/2014/main" id="{436B670D-6460-B239-3760-2726058F084A}"/>
                </a:ext>
              </a:extLst>
            </p:cNvPr>
            <p:cNvSpPr>
              <a:spLocks noChangeShapeType="1"/>
            </p:cNvSpPr>
            <p:nvPr/>
          </p:nvSpPr>
          <p:spPr bwMode="auto">
            <a:xfrm>
              <a:off x="3504" y="816"/>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9" name="Line 38">
              <a:extLst>
                <a:ext uri="{FF2B5EF4-FFF2-40B4-BE49-F238E27FC236}">
                  <a16:creationId xmlns:a16="http://schemas.microsoft.com/office/drawing/2014/main" id="{7B8207DA-1D88-F276-7C5A-D8B1BAA3B66E}"/>
                </a:ext>
              </a:extLst>
            </p:cNvPr>
            <p:cNvSpPr>
              <a:spLocks noChangeShapeType="1"/>
            </p:cNvSpPr>
            <p:nvPr/>
          </p:nvSpPr>
          <p:spPr bwMode="auto">
            <a:xfrm>
              <a:off x="4032" y="816"/>
              <a:ext cx="0" cy="9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0" name="Line 39">
              <a:extLst>
                <a:ext uri="{FF2B5EF4-FFF2-40B4-BE49-F238E27FC236}">
                  <a16:creationId xmlns:a16="http://schemas.microsoft.com/office/drawing/2014/main" id="{B02AC19E-912D-73FC-19F0-F683AFD5ABD3}"/>
                </a:ext>
              </a:extLst>
            </p:cNvPr>
            <p:cNvSpPr>
              <a:spLocks noChangeShapeType="1"/>
            </p:cNvSpPr>
            <p:nvPr/>
          </p:nvSpPr>
          <p:spPr bwMode="auto">
            <a:xfrm>
              <a:off x="4560" y="816"/>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1" name="Oval 109">
              <a:extLst>
                <a:ext uri="{FF2B5EF4-FFF2-40B4-BE49-F238E27FC236}">
                  <a16:creationId xmlns:a16="http://schemas.microsoft.com/office/drawing/2014/main" id="{1B83C799-8057-3336-69BE-EE770F54C702}"/>
                </a:ext>
              </a:extLst>
            </p:cNvPr>
            <p:cNvSpPr>
              <a:spLocks noChangeArrowheads="1"/>
            </p:cNvSpPr>
            <p:nvPr/>
          </p:nvSpPr>
          <p:spPr bwMode="auto">
            <a:xfrm>
              <a:off x="3456" y="7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92" name="Oval 110">
              <a:extLst>
                <a:ext uri="{FF2B5EF4-FFF2-40B4-BE49-F238E27FC236}">
                  <a16:creationId xmlns:a16="http://schemas.microsoft.com/office/drawing/2014/main" id="{47666A8A-79C4-28F6-DA72-0BC3981C3FCC}"/>
                </a:ext>
              </a:extLst>
            </p:cNvPr>
            <p:cNvSpPr>
              <a:spLocks noChangeArrowheads="1"/>
            </p:cNvSpPr>
            <p:nvPr/>
          </p:nvSpPr>
          <p:spPr bwMode="auto">
            <a:xfrm>
              <a:off x="3456" y="124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93" name="Oval 111">
              <a:extLst>
                <a:ext uri="{FF2B5EF4-FFF2-40B4-BE49-F238E27FC236}">
                  <a16:creationId xmlns:a16="http://schemas.microsoft.com/office/drawing/2014/main" id="{1EDB171C-D3B5-B28C-89E1-05D4C25AF86B}"/>
                </a:ext>
              </a:extLst>
            </p:cNvPr>
            <p:cNvSpPr>
              <a:spLocks noChangeArrowheads="1"/>
            </p:cNvSpPr>
            <p:nvPr/>
          </p:nvSpPr>
          <p:spPr bwMode="auto">
            <a:xfrm>
              <a:off x="3456" y="1680"/>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94" name="Oval 112">
              <a:extLst>
                <a:ext uri="{FF2B5EF4-FFF2-40B4-BE49-F238E27FC236}">
                  <a16:creationId xmlns:a16="http://schemas.microsoft.com/office/drawing/2014/main" id="{DCE80B04-68E3-D27D-D363-1725B234B954}"/>
                </a:ext>
              </a:extLst>
            </p:cNvPr>
            <p:cNvSpPr>
              <a:spLocks noChangeArrowheads="1"/>
            </p:cNvSpPr>
            <p:nvPr/>
          </p:nvSpPr>
          <p:spPr bwMode="auto">
            <a:xfrm>
              <a:off x="3984" y="124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95" name="Oval 113">
              <a:extLst>
                <a:ext uri="{FF2B5EF4-FFF2-40B4-BE49-F238E27FC236}">
                  <a16:creationId xmlns:a16="http://schemas.microsoft.com/office/drawing/2014/main" id="{8A8D2D6C-B3B0-C8E7-8E0F-47798D1A2914}"/>
                </a:ext>
              </a:extLst>
            </p:cNvPr>
            <p:cNvSpPr>
              <a:spLocks noChangeArrowheads="1"/>
            </p:cNvSpPr>
            <p:nvPr/>
          </p:nvSpPr>
          <p:spPr bwMode="auto">
            <a:xfrm>
              <a:off x="3984" y="1680"/>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96" name="Oval 114">
              <a:extLst>
                <a:ext uri="{FF2B5EF4-FFF2-40B4-BE49-F238E27FC236}">
                  <a16:creationId xmlns:a16="http://schemas.microsoft.com/office/drawing/2014/main" id="{E0F4A553-7A43-46F8-12A0-216F37C068D5}"/>
                </a:ext>
              </a:extLst>
            </p:cNvPr>
            <p:cNvSpPr>
              <a:spLocks noChangeArrowheads="1"/>
            </p:cNvSpPr>
            <p:nvPr/>
          </p:nvSpPr>
          <p:spPr bwMode="auto">
            <a:xfrm>
              <a:off x="3984" y="7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97" name="Oval 115">
              <a:extLst>
                <a:ext uri="{FF2B5EF4-FFF2-40B4-BE49-F238E27FC236}">
                  <a16:creationId xmlns:a16="http://schemas.microsoft.com/office/drawing/2014/main" id="{45F93A69-88B4-6D54-3670-10D588C050F5}"/>
                </a:ext>
              </a:extLst>
            </p:cNvPr>
            <p:cNvSpPr>
              <a:spLocks noChangeArrowheads="1"/>
            </p:cNvSpPr>
            <p:nvPr/>
          </p:nvSpPr>
          <p:spPr bwMode="auto">
            <a:xfrm>
              <a:off x="4512" y="7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98" name="Oval 116">
              <a:extLst>
                <a:ext uri="{FF2B5EF4-FFF2-40B4-BE49-F238E27FC236}">
                  <a16:creationId xmlns:a16="http://schemas.microsoft.com/office/drawing/2014/main" id="{13F69745-BA1D-40DE-EEBF-2C352710A8DA}"/>
                </a:ext>
              </a:extLst>
            </p:cNvPr>
            <p:cNvSpPr>
              <a:spLocks noChangeArrowheads="1"/>
            </p:cNvSpPr>
            <p:nvPr/>
          </p:nvSpPr>
          <p:spPr bwMode="auto">
            <a:xfrm>
              <a:off x="4512" y="124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99" name="Oval 117">
              <a:extLst>
                <a:ext uri="{FF2B5EF4-FFF2-40B4-BE49-F238E27FC236}">
                  <a16:creationId xmlns:a16="http://schemas.microsoft.com/office/drawing/2014/main" id="{B437C5D8-765E-8765-D58F-1DE283A185E7}"/>
                </a:ext>
              </a:extLst>
            </p:cNvPr>
            <p:cNvSpPr>
              <a:spLocks noChangeArrowheads="1"/>
            </p:cNvSpPr>
            <p:nvPr/>
          </p:nvSpPr>
          <p:spPr bwMode="auto">
            <a:xfrm>
              <a:off x="4512" y="1680"/>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00" name="Text Box 119">
              <a:extLst>
                <a:ext uri="{FF2B5EF4-FFF2-40B4-BE49-F238E27FC236}">
                  <a16:creationId xmlns:a16="http://schemas.microsoft.com/office/drawing/2014/main" id="{273AE6B3-F6AB-7D5E-5B34-A2A566D42021}"/>
                </a:ext>
              </a:extLst>
            </p:cNvPr>
            <p:cNvSpPr txBox="1">
              <a:spLocks noChangeArrowheads="1"/>
            </p:cNvSpPr>
            <p:nvPr/>
          </p:nvSpPr>
          <p:spPr bwMode="auto">
            <a:xfrm>
              <a:off x="3360" y="62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01" name="Text Box 120">
              <a:extLst>
                <a:ext uri="{FF2B5EF4-FFF2-40B4-BE49-F238E27FC236}">
                  <a16:creationId xmlns:a16="http://schemas.microsoft.com/office/drawing/2014/main" id="{9DB82005-E6B2-6D16-EAC0-38E6B639B229}"/>
                </a:ext>
              </a:extLst>
            </p:cNvPr>
            <p:cNvSpPr txBox="1">
              <a:spLocks noChangeArrowheads="1"/>
            </p:cNvSpPr>
            <p:nvPr/>
          </p:nvSpPr>
          <p:spPr bwMode="auto">
            <a:xfrm>
              <a:off x="3888" y="62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02" name="Text Box 121">
              <a:extLst>
                <a:ext uri="{FF2B5EF4-FFF2-40B4-BE49-F238E27FC236}">
                  <a16:creationId xmlns:a16="http://schemas.microsoft.com/office/drawing/2014/main" id="{A1F26487-7ABC-9BE9-0C97-1BC4AFD25706}"/>
                </a:ext>
              </a:extLst>
            </p:cNvPr>
            <p:cNvSpPr txBox="1">
              <a:spLocks noChangeArrowheads="1"/>
            </p:cNvSpPr>
            <p:nvPr/>
          </p:nvSpPr>
          <p:spPr bwMode="auto">
            <a:xfrm>
              <a:off x="4416" y="62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03" name="Text Box 122">
              <a:extLst>
                <a:ext uri="{FF2B5EF4-FFF2-40B4-BE49-F238E27FC236}">
                  <a16:creationId xmlns:a16="http://schemas.microsoft.com/office/drawing/2014/main" id="{CE7D00F4-90DA-77D5-39FF-241A57AC082E}"/>
                </a:ext>
              </a:extLst>
            </p:cNvPr>
            <p:cNvSpPr txBox="1">
              <a:spLocks noChangeArrowheads="1"/>
            </p:cNvSpPr>
            <p:nvPr/>
          </p:nvSpPr>
          <p:spPr bwMode="auto">
            <a:xfrm>
              <a:off x="3312" y="110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04" name="Text Box 123">
              <a:extLst>
                <a:ext uri="{FF2B5EF4-FFF2-40B4-BE49-F238E27FC236}">
                  <a16:creationId xmlns:a16="http://schemas.microsoft.com/office/drawing/2014/main" id="{985421E2-8161-857D-E6A8-413AE0E86216}"/>
                </a:ext>
              </a:extLst>
            </p:cNvPr>
            <p:cNvSpPr txBox="1">
              <a:spLocks noChangeArrowheads="1"/>
            </p:cNvSpPr>
            <p:nvPr/>
          </p:nvSpPr>
          <p:spPr bwMode="auto">
            <a:xfrm>
              <a:off x="3888" y="110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05" name="Text Box 124">
              <a:extLst>
                <a:ext uri="{FF2B5EF4-FFF2-40B4-BE49-F238E27FC236}">
                  <a16:creationId xmlns:a16="http://schemas.microsoft.com/office/drawing/2014/main" id="{7FEC1A73-71C5-A1F5-6064-DC8229C000A1}"/>
                </a:ext>
              </a:extLst>
            </p:cNvPr>
            <p:cNvSpPr txBox="1">
              <a:spLocks noChangeArrowheads="1"/>
            </p:cNvSpPr>
            <p:nvPr/>
          </p:nvSpPr>
          <p:spPr bwMode="auto">
            <a:xfrm>
              <a:off x="4416" y="110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06" name="Text Box 125">
              <a:extLst>
                <a:ext uri="{FF2B5EF4-FFF2-40B4-BE49-F238E27FC236}">
                  <a16:creationId xmlns:a16="http://schemas.microsoft.com/office/drawing/2014/main" id="{AB0F2503-36FF-301B-DF59-232BC3C91141}"/>
                </a:ext>
              </a:extLst>
            </p:cNvPr>
            <p:cNvSpPr txBox="1">
              <a:spLocks noChangeArrowheads="1"/>
            </p:cNvSpPr>
            <p:nvPr/>
          </p:nvSpPr>
          <p:spPr bwMode="auto">
            <a:xfrm>
              <a:off x="3360" y="1536"/>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07" name="Text Box 126">
              <a:extLst>
                <a:ext uri="{FF2B5EF4-FFF2-40B4-BE49-F238E27FC236}">
                  <a16:creationId xmlns:a16="http://schemas.microsoft.com/office/drawing/2014/main" id="{95DA3E1F-EEB6-13E9-CD69-102E4BD2E0D0}"/>
                </a:ext>
              </a:extLst>
            </p:cNvPr>
            <p:cNvSpPr txBox="1">
              <a:spLocks noChangeArrowheads="1"/>
            </p:cNvSpPr>
            <p:nvPr/>
          </p:nvSpPr>
          <p:spPr bwMode="auto">
            <a:xfrm>
              <a:off x="3888" y="1536"/>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08" name="Text Box 127">
              <a:extLst>
                <a:ext uri="{FF2B5EF4-FFF2-40B4-BE49-F238E27FC236}">
                  <a16:creationId xmlns:a16="http://schemas.microsoft.com/office/drawing/2014/main" id="{8CE9C8C9-621A-5BE2-C1C1-112465A53907}"/>
                </a:ext>
              </a:extLst>
            </p:cNvPr>
            <p:cNvSpPr txBox="1">
              <a:spLocks noChangeArrowheads="1"/>
            </p:cNvSpPr>
            <p:nvPr/>
          </p:nvSpPr>
          <p:spPr bwMode="auto">
            <a:xfrm>
              <a:off x="4416" y="1536"/>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609" name="AutoShape 128">
              <a:extLst>
                <a:ext uri="{FF2B5EF4-FFF2-40B4-BE49-F238E27FC236}">
                  <a16:creationId xmlns:a16="http://schemas.microsoft.com/office/drawing/2014/main" id="{C8DD2935-E554-2E68-3B80-AB68233F5B57}"/>
                </a:ext>
              </a:extLst>
            </p:cNvPr>
            <p:cNvSpPr>
              <a:spLocks noChangeArrowheads="1"/>
            </p:cNvSpPr>
            <p:nvPr/>
          </p:nvSpPr>
          <p:spPr bwMode="auto">
            <a:xfrm>
              <a:off x="3696" y="76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0" name="AutoShape 129">
              <a:extLst>
                <a:ext uri="{FF2B5EF4-FFF2-40B4-BE49-F238E27FC236}">
                  <a16:creationId xmlns:a16="http://schemas.microsoft.com/office/drawing/2014/main" id="{DA2DE57C-4434-5B5D-1E6A-E0CD60FBE284}"/>
                </a:ext>
              </a:extLst>
            </p:cNvPr>
            <p:cNvSpPr>
              <a:spLocks noChangeArrowheads="1"/>
            </p:cNvSpPr>
            <p:nvPr/>
          </p:nvSpPr>
          <p:spPr bwMode="auto">
            <a:xfrm>
              <a:off x="3984" y="100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1" name="AutoShape 130">
              <a:extLst>
                <a:ext uri="{FF2B5EF4-FFF2-40B4-BE49-F238E27FC236}">
                  <a16:creationId xmlns:a16="http://schemas.microsoft.com/office/drawing/2014/main" id="{E183E5CD-6A49-393B-2425-506010341EBA}"/>
                </a:ext>
              </a:extLst>
            </p:cNvPr>
            <p:cNvSpPr>
              <a:spLocks noChangeArrowheads="1"/>
            </p:cNvSpPr>
            <p:nvPr/>
          </p:nvSpPr>
          <p:spPr bwMode="auto">
            <a:xfrm>
              <a:off x="3456" y="100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2" name="AutoShape 131">
              <a:extLst>
                <a:ext uri="{FF2B5EF4-FFF2-40B4-BE49-F238E27FC236}">
                  <a16:creationId xmlns:a16="http://schemas.microsoft.com/office/drawing/2014/main" id="{5528B62A-B4D4-57DB-8248-5863A5D8F879}"/>
                </a:ext>
              </a:extLst>
            </p:cNvPr>
            <p:cNvSpPr>
              <a:spLocks noChangeArrowheads="1"/>
            </p:cNvSpPr>
            <p:nvPr/>
          </p:nvSpPr>
          <p:spPr bwMode="auto">
            <a:xfrm>
              <a:off x="3696" y="124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3" name="AutoShape 132">
              <a:extLst>
                <a:ext uri="{FF2B5EF4-FFF2-40B4-BE49-F238E27FC236}">
                  <a16:creationId xmlns:a16="http://schemas.microsoft.com/office/drawing/2014/main" id="{0FBA4EFD-653C-109C-7458-035C1276AF11}"/>
                </a:ext>
              </a:extLst>
            </p:cNvPr>
            <p:cNvSpPr>
              <a:spLocks noChangeArrowheads="1"/>
            </p:cNvSpPr>
            <p:nvPr/>
          </p:nvSpPr>
          <p:spPr bwMode="auto">
            <a:xfrm>
              <a:off x="4272" y="76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4" name="AutoShape 133">
              <a:extLst>
                <a:ext uri="{FF2B5EF4-FFF2-40B4-BE49-F238E27FC236}">
                  <a16:creationId xmlns:a16="http://schemas.microsoft.com/office/drawing/2014/main" id="{63882E89-1938-A51E-7919-5B120B253C65}"/>
                </a:ext>
              </a:extLst>
            </p:cNvPr>
            <p:cNvSpPr>
              <a:spLocks noChangeArrowheads="1"/>
            </p:cNvSpPr>
            <p:nvPr/>
          </p:nvSpPr>
          <p:spPr bwMode="auto">
            <a:xfrm>
              <a:off x="4512" y="100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5" name="AutoShape 134">
              <a:extLst>
                <a:ext uri="{FF2B5EF4-FFF2-40B4-BE49-F238E27FC236}">
                  <a16:creationId xmlns:a16="http://schemas.microsoft.com/office/drawing/2014/main" id="{DD08F7D9-B533-3558-7D54-228726DB3431}"/>
                </a:ext>
              </a:extLst>
            </p:cNvPr>
            <p:cNvSpPr>
              <a:spLocks noChangeArrowheads="1"/>
            </p:cNvSpPr>
            <p:nvPr/>
          </p:nvSpPr>
          <p:spPr bwMode="auto">
            <a:xfrm>
              <a:off x="4272" y="124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6" name="AutoShape 135">
              <a:extLst>
                <a:ext uri="{FF2B5EF4-FFF2-40B4-BE49-F238E27FC236}">
                  <a16:creationId xmlns:a16="http://schemas.microsoft.com/office/drawing/2014/main" id="{B090BE16-316F-FB9E-A87B-0121043EE220}"/>
                </a:ext>
              </a:extLst>
            </p:cNvPr>
            <p:cNvSpPr>
              <a:spLocks noChangeArrowheads="1"/>
            </p:cNvSpPr>
            <p:nvPr/>
          </p:nvSpPr>
          <p:spPr bwMode="auto">
            <a:xfrm>
              <a:off x="3456" y="148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7" name="AutoShape 136">
              <a:extLst>
                <a:ext uri="{FF2B5EF4-FFF2-40B4-BE49-F238E27FC236}">
                  <a16:creationId xmlns:a16="http://schemas.microsoft.com/office/drawing/2014/main" id="{7E103A13-74CC-5F7E-AA7E-C24BC23FDA30}"/>
                </a:ext>
              </a:extLst>
            </p:cNvPr>
            <p:cNvSpPr>
              <a:spLocks noChangeArrowheads="1"/>
            </p:cNvSpPr>
            <p:nvPr/>
          </p:nvSpPr>
          <p:spPr bwMode="auto">
            <a:xfrm>
              <a:off x="3744" y="1680"/>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8" name="AutoShape 137">
              <a:extLst>
                <a:ext uri="{FF2B5EF4-FFF2-40B4-BE49-F238E27FC236}">
                  <a16:creationId xmlns:a16="http://schemas.microsoft.com/office/drawing/2014/main" id="{07162990-075E-5454-7CAE-5E37871C0AC3}"/>
                </a:ext>
              </a:extLst>
            </p:cNvPr>
            <p:cNvSpPr>
              <a:spLocks noChangeArrowheads="1"/>
            </p:cNvSpPr>
            <p:nvPr/>
          </p:nvSpPr>
          <p:spPr bwMode="auto">
            <a:xfrm>
              <a:off x="4272" y="1680"/>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19" name="AutoShape 138">
              <a:extLst>
                <a:ext uri="{FF2B5EF4-FFF2-40B4-BE49-F238E27FC236}">
                  <a16:creationId xmlns:a16="http://schemas.microsoft.com/office/drawing/2014/main" id="{17B5548F-5E27-5BBC-8DE9-1D6AF723043A}"/>
                </a:ext>
              </a:extLst>
            </p:cNvPr>
            <p:cNvSpPr>
              <a:spLocks noChangeArrowheads="1"/>
            </p:cNvSpPr>
            <p:nvPr/>
          </p:nvSpPr>
          <p:spPr bwMode="auto">
            <a:xfrm>
              <a:off x="3984" y="1440"/>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20" name="AutoShape 139">
              <a:extLst>
                <a:ext uri="{FF2B5EF4-FFF2-40B4-BE49-F238E27FC236}">
                  <a16:creationId xmlns:a16="http://schemas.microsoft.com/office/drawing/2014/main" id="{7E99A3A5-76BC-8590-D19B-EA6E899179F3}"/>
                </a:ext>
              </a:extLst>
            </p:cNvPr>
            <p:cNvSpPr>
              <a:spLocks noChangeArrowheads="1"/>
            </p:cNvSpPr>
            <p:nvPr/>
          </p:nvSpPr>
          <p:spPr bwMode="auto">
            <a:xfrm>
              <a:off x="4512" y="148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621" name="Text Box 140">
              <a:extLst>
                <a:ext uri="{FF2B5EF4-FFF2-40B4-BE49-F238E27FC236}">
                  <a16:creationId xmlns:a16="http://schemas.microsoft.com/office/drawing/2014/main" id="{6BD4930C-9440-2946-A5CA-13732858C9DB}"/>
                </a:ext>
              </a:extLst>
            </p:cNvPr>
            <p:cNvSpPr txBox="1">
              <a:spLocks noChangeArrowheads="1"/>
            </p:cNvSpPr>
            <p:nvPr/>
          </p:nvSpPr>
          <p:spPr bwMode="auto">
            <a:xfrm>
              <a:off x="3696" y="576"/>
              <a:ext cx="1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p>
          </p:txBody>
        </p:sp>
        <p:sp>
          <p:nvSpPr>
            <p:cNvPr id="19622" name="Text Box 142">
              <a:extLst>
                <a:ext uri="{FF2B5EF4-FFF2-40B4-BE49-F238E27FC236}">
                  <a16:creationId xmlns:a16="http://schemas.microsoft.com/office/drawing/2014/main" id="{CCED640B-B533-3350-85BD-BEAC869143CE}"/>
                </a:ext>
              </a:extLst>
            </p:cNvPr>
            <p:cNvSpPr txBox="1">
              <a:spLocks noChangeArrowheads="1"/>
            </p:cNvSpPr>
            <p:nvPr/>
          </p:nvSpPr>
          <p:spPr bwMode="auto">
            <a:xfrm>
              <a:off x="3696" y="1056"/>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p>
          </p:txBody>
        </p:sp>
        <p:sp>
          <p:nvSpPr>
            <p:cNvPr id="19623" name="Text Box 143">
              <a:extLst>
                <a:ext uri="{FF2B5EF4-FFF2-40B4-BE49-F238E27FC236}">
                  <a16:creationId xmlns:a16="http://schemas.microsoft.com/office/drawing/2014/main" id="{ACCDE362-7959-92B3-FF5D-F7F820D0ED94}"/>
                </a:ext>
              </a:extLst>
            </p:cNvPr>
            <p:cNvSpPr txBox="1">
              <a:spLocks noChangeArrowheads="1"/>
            </p:cNvSpPr>
            <p:nvPr/>
          </p:nvSpPr>
          <p:spPr bwMode="auto">
            <a:xfrm>
              <a:off x="3744" y="1488"/>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p>
          </p:txBody>
        </p:sp>
        <p:sp>
          <p:nvSpPr>
            <p:cNvPr id="19624" name="Text Box 144">
              <a:extLst>
                <a:ext uri="{FF2B5EF4-FFF2-40B4-BE49-F238E27FC236}">
                  <a16:creationId xmlns:a16="http://schemas.microsoft.com/office/drawing/2014/main" id="{7C81F06B-E900-AF31-ABFC-7AB2E600090F}"/>
                </a:ext>
              </a:extLst>
            </p:cNvPr>
            <p:cNvSpPr txBox="1">
              <a:spLocks noChangeArrowheads="1"/>
            </p:cNvSpPr>
            <p:nvPr/>
          </p:nvSpPr>
          <p:spPr bwMode="auto">
            <a:xfrm>
              <a:off x="4272" y="576"/>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p>
          </p:txBody>
        </p:sp>
        <p:sp>
          <p:nvSpPr>
            <p:cNvPr id="19625" name="Text Box 145">
              <a:extLst>
                <a:ext uri="{FF2B5EF4-FFF2-40B4-BE49-F238E27FC236}">
                  <a16:creationId xmlns:a16="http://schemas.microsoft.com/office/drawing/2014/main" id="{434B7B80-BD38-B6BF-21A2-C90A5811ED1E}"/>
                </a:ext>
              </a:extLst>
            </p:cNvPr>
            <p:cNvSpPr txBox="1">
              <a:spLocks noChangeArrowheads="1"/>
            </p:cNvSpPr>
            <p:nvPr/>
          </p:nvSpPr>
          <p:spPr bwMode="auto">
            <a:xfrm>
              <a:off x="4272" y="1056"/>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p>
          </p:txBody>
        </p:sp>
        <p:sp>
          <p:nvSpPr>
            <p:cNvPr id="19626" name="Text Box 146">
              <a:extLst>
                <a:ext uri="{FF2B5EF4-FFF2-40B4-BE49-F238E27FC236}">
                  <a16:creationId xmlns:a16="http://schemas.microsoft.com/office/drawing/2014/main" id="{03B4D7DE-7FE9-A7F8-E691-EAE7EABB9FA2}"/>
                </a:ext>
              </a:extLst>
            </p:cNvPr>
            <p:cNvSpPr txBox="1">
              <a:spLocks noChangeArrowheads="1"/>
            </p:cNvSpPr>
            <p:nvPr/>
          </p:nvSpPr>
          <p:spPr bwMode="auto">
            <a:xfrm>
              <a:off x="4272" y="1488"/>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a:t>
              </a:r>
            </a:p>
          </p:txBody>
        </p:sp>
        <p:sp>
          <p:nvSpPr>
            <p:cNvPr id="19627" name="Text Box 147">
              <a:extLst>
                <a:ext uri="{FF2B5EF4-FFF2-40B4-BE49-F238E27FC236}">
                  <a16:creationId xmlns:a16="http://schemas.microsoft.com/office/drawing/2014/main" id="{A09552D6-EE4B-C435-652C-37C236EC60FD}"/>
                </a:ext>
              </a:extLst>
            </p:cNvPr>
            <p:cNvSpPr txBox="1">
              <a:spLocks noChangeArrowheads="1"/>
            </p:cNvSpPr>
            <p:nvPr/>
          </p:nvSpPr>
          <p:spPr bwMode="auto">
            <a:xfrm>
              <a:off x="3504" y="912"/>
              <a:ext cx="24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v</a:t>
              </a:r>
            </a:p>
          </p:txBody>
        </p:sp>
        <p:sp>
          <p:nvSpPr>
            <p:cNvPr id="19628" name="Text Box 148">
              <a:extLst>
                <a:ext uri="{FF2B5EF4-FFF2-40B4-BE49-F238E27FC236}">
                  <a16:creationId xmlns:a16="http://schemas.microsoft.com/office/drawing/2014/main" id="{A65DA3A9-C10D-10DC-5081-09F894767963}"/>
                </a:ext>
              </a:extLst>
            </p:cNvPr>
            <p:cNvSpPr txBox="1">
              <a:spLocks noChangeArrowheads="1"/>
            </p:cNvSpPr>
            <p:nvPr/>
          </p:nvSpPr>
          <p:spPr bwMode="auto">
            <a:xfrm>
              <a:off x="4080" y="912"/>
              <a:ext cx="1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v</a:t>
              </a:r>
            </a:p>
          </p:txBody>
        </p:sp>
        <p:sp>
          <p:nvSpPr>
            <p:cNvPr id="19629" name="Text Box 149">
              <a:extLst>
                <a:ext uri="{FF2B5EF4-FFF2-40B4-BE49-F238E27FC236}">
                  <a16:creationId xmlns:a16="http://schemas.microsoft.com/office/drawing/2014/main" id="{5D69AA5E-A016-73AD-444A-EB8C19038E87}"/>
                </a:ext>
              </a:extLst>
            </p:cNvPr>
            <p:cNvSpPr txBox="1">
              <a:spLocks noChangeArrowheads="1"/>
            </p:cNvSpPr>
            <p:nvPr/>
          </p:nvSpPr>
          <p:spPr bwMode="auto">
            <a:xfrm>
              <a:off x="4608" y="960"/>
              <a:ext cx="1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v</a:t>
              </a:r>
            </a:p>
          </p:txBody>
        </p:sp>
        <p:sp>
          <p:nvSpPr>
            <p:cNvPr id="19630" name="Text Box 150">
              <a:extLst>
                <a:ext uri="{FF2B5EF4-FFF2-40B4-BE49-F238E27FC236}">
                  <a16:creationId xmlns:a16="http://schemas.microsoft.com/office/drawing/2014/main" id="{BCB9985E-7732-F871-528C-C0EDF805DB22}"/>
                </a:ext>
              </a:extLst>
            </p:cNvPr>
            <p:cNvSpPr txBox="1">
              <a:spLocks noChangeArrowheads="1"/>
            </p:cNvSpPr>
            <p:nvPr/>
          </p:nvSpPr>
          <p:spPr bwMode="auto">
            <a:xfrm>
              <a:off x="3504" y="1392"/>
              <a:ext cx="1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v</a:t>
              </a:r>
            </a:p>
          </p:txBody>
        </p:sp>
        <p:sp>
          <p:nvSpPr>
            <p:cNvPr id="19631" name="Text Box 151">
              <a:extLst>
                <a:ext uri="{FF2B5EF4-FFF2-40B4-BE49-F238E27FC236}">
                  <a16:creationId xmlns:a16="http://schemas.microsoft.com/office/drawing/2014/main" id="{B05F56CA-BBBD-7139-5A0F-EF77AB234CCB}"/>
                </a:ext>
              </a:extLst>
            </p:cNvPr>
            <p:cNvSpPr txBox="1">
              <a:spLocks noChangeArrowheads="1"/>
            </p:cNvSpPr>
            <p:nvPr/>
          </p:nvSpPr>
          <p:spPr bwMode="auto">
            <a:xfrm>
              <a:off x="4080" y="1392"/>
              <a:ext cx="24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v</a:t>
              </a:r>
            </a:p>
          </p:txBody>
        </p:sp>
        <p:sp>
          <p:nvSpPr>
            <p:cNvPr id="19632" name="Text Box 152">
              <a:extLst>
                <a:ext uri="{FF2B5EF4-FFF2-40B4-BE49-F238E27FC236}">
                  <a16:creationId xmlns:a16="http://schemas.microsoft.com/office/drawing/2014/main" id="{363B23F9-7F29-53AA-395C-56BA8ACA926F}"/>
                </a:ext>
              </a:extLst>
            </p:cNvPr>
            <p:cNvSpPr txBox="1">
              <a:spLocks noChangeArrowheads="1"/>
            </p:cNvSpPr>
            <p:nvPr/>
          </p:nvSpPr>
          <p:spPr bwMode="auto">
            <a:xfrm>
              <a:off x="4608" y="1392"/>
              <a:ext cx="24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v</a:t>
              </a:r>
            </a:p>
          </p:txBody>
        </p:sp>
        <p:sp>
          <p:nvSpPr>
            <p:cNvPr id="19633" name="Text Box 154">
              <a:extLst>
                <a:ext uri="{FF2B5EF4-FFF2-40B4-BE49-F238E27FC236}">
                  <a16:creationId xmlns:a16="http://schemas.microsoft.com/office/drawing/2014/main" id="{279576C4-E739-B318-707F-50ED4C5B6B5F}"/>
                </a:ext>
              </a:extLst>
            </p:cNvPr>
            <p:cNvSpPr txBox="1">
              <a:spLocks noChangeArrowheads="1"/>
            </p:cNvSpPr>
            <p:nvPr/>
          </p:nvSpPr>
          <p:spPr bwMode="auto">
            <a:xfrm>
              <a:off x="3936" y="1920"/>
              <a:ext cx="32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solidFill>
                    <a:srgbClr val="FF0000"/>
                  </a:solidFill>
                </a:rPr>
                <a:t>(C)</a:t>
              </a:r>
            </a:p>
          </p:txBody>
        </p:sp>
      </p:grpSp>
      <p:sp>
        <p:nvSpPr>
          <p:cNvPr id="19462" name="Text Box 205">
            <a:extLst>
              <a:ext uri="{FF2B5EF4-FFF2-40B4-BE49-F238E27FC236}">
                <a16:creationId xmlns:a16="http://schemas.microsoft.com/office/drawing/2014/main" id="{BD725554-5B44-C2D7-54D9-CD056B429D76}"/>
              </a:ext>
            </a:extLst>
          </p:cNvPr>
          <p:cNvSpPr txBox="1">
            <a:spLocks noChangeArrowheads="1"/>
          </p:cNvSpPr>
          <p:nvPr/>
        </p:nvSpPr>
        <p:spPr bwMode="auto">
          <a:xfrm>
            <a:off x="2514600" y="4267200"/>
            <a:ext cx="304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u</a:t>
            </a:r>
          </a:p>
        </p:txBody>
      </p:sp>
      <p:sp>
        <p:nvSpPr>
          <p:cNvPr id="19463" name="Text Box 208">
            <a:extLst>
              <a:ext uri="{FF2B5EF4-FFF2-40B4-BE49-F238E27FC236}">
                <a16:creationId xmlns:a16="http://schemas.microsoft.com/office/drawing/2014/main" id="{64A338E9-BA56-D51E-58DA-BC53F5E06CAA}"/>
              </a:ext>
            </a:extLst>
          </p:cNvPr>
          <p:cNvSpPr txBox="1">
            <a:spLocks noChangeArrowheads="1"/>
          </p:cNvSpPr>
          <p:nvPr/>
        </p:nvSpPr>
        <p:spPr bwMode="auto">
          <a:xfrm>
            <a:off x="2514600" y="4953000"/>
            <a:ext cx="38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u</a:t>
            </a:r>
          </a:p>
        </p:txBody>
      </p:sp>
      <p:grpSp>
        <p:nvGrpSpPr>
          <p:cNvPr id="19464" name="Group 278">
            <a:extLst>
              <a:ext uri="{FF2B5EF4-FFF2-40B4-BE49-F238E27FC236}">
                <a16:creationId xmlns:a16="http://schemas.microsoft.com/office/drawing/2014/main" id="{1F2DFBDE-7315-1840-779A-780421171601}"/>
              </a:ext>
            </a:extLst>
          </p:cNvPr>
          <p:cNvGrpSpPr>
            <a:grpSpLocks/>
          </p:cNvGrpSpPr>
          <p:nvPr/>
        </p:nvGrpSpPr>
        <p:grpSpPr bwMode="auto">
          <a:xfrm>
            <a:off x="457200" y="3657600"/>
            <a:ext cx="2057400" cy="2530475"/>
            <a:chOff x="288" y="2304"/>
            <a:chExt cx="1296" cy="1594"/>
          </a:xfrm>
        </p:grpSpPr>
        <p:sp>
          <p:nvSpPr>
            <p:cNvPr id="19530" name="Rectangle 157">
              <a:extLst>
                <a:ext uri="{FF2B5EF4-FFF2-40B4-BE49-F238E27FC236}">
                  <a16:creationId xmlns:a16="http://schemas.microsoft.com/office/drawing/2014/main" id="{E0F51B9C-C97C-2730-44BA-9D2C4AD9060D}"/>
                </a:ext>
              </a:extLst>
            </p:cNvPr>
            <p:cNvSpPr>
              <a:spLocks noChangeArrowheads="1"/>
            </p:cNvSpPr>
            <p:nvPr/>
          </p:nvSpPr>
          <p:spPr bwMode="auto">
            <a:xfrm>
              <a:off x="1008" y="3023"/>
              <a:ext cx="528"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531" name="Rectangle 158">
              <a:extLst>
                <a:ext uri="{FF2B5EF4-FFF2-40B4-BE49-F238E27FC236}">
                  <a16:creationId xmlns:a16="http://schemas.microsoft.com/office/drawing/2014/main" id="{3BD64A89-F6ED-3473-FD3B-302AB4C7A80B}"/>
                </a:ext>
              </a:extLst>
            </p:cNvPr>
            <p:cNvSpPr>
              <a:spLocks noChangeArrowheads="1"/>
            </p:cNvSpPr>
            <p:nvPr/>
          </p:nvSpPr>
          <p:spPr bwMode="auto">
            <a:xfrm>
              <a:off x="480" y="3023"/>
              <a:ext cx="528"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532" name="Rectangle 159">
              <a:extLst>
                <a:ext uri="{FF2B5EF4-FFF2-40B4-BE49-F238E27FC236}">
                  <a16:creationId xmlns:a16="http://schemas.microsoft.com/office/drawing/2014/main" id="{362D9D5B-ED4F-5823-6905-9C2CF63AC166}"/>
                </a:ext>
              </a:extLst>
            </p:cNvPr>
            <p:cNvSpPr>
              <a:spLocks noChangeArrowheads="1"/>
            </p:cNvSpPr>
            <p:nvPr/>
          </p:nvSpPr>
          <p:spPr bwMode="auto">
            <a:xfrm>
              <a:off x="1008" y="2544"/>
              <a:ext cx="528"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533" name="Rectangle 160">
              <a:extLst>
                <a:ext uri="{FF2B5EF4-FFF2-40B4-BE49-F238E27FC236}">
                  <a16:creationId xmlns:a16="http://schemas.microsoft.com/office/drawing/2014/main" id="{9A34F397-184C-3284-CF47-9F65AD471934}"/>
                </a:ext>
              </a:extLst>
            </p:cNvPr>
            <p:cNvSpPr>
              <a:spLocks noChangeArrowheads="1"/>
            </p:cNvSpPr>
            <p:nvPr/>
          </p:nvSpPr>
          <p:spPr bwMode="auto">
            <a:xfrm>
              <a:off x="480" y="2544"/>
              <a:ext cx="528"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534" name="Line 161">
              <a:extLst>
                <a:ext uri="{FF2B5EF4-FFF2-40B4-BE49-F238E27FC236}">
                  <a16:creationId xmlns:a16="http://schemas.microsoft.com/office/drawing/2014/main" id="{7A0AD9D1-B116-7D17-0D1E-F330FE99A388}"/>
                </a:ext>
              </a:extLst>
            </p:cNvPr>
            <p:cNvSpPr>
              <a:spLocks noChangeShapeType="1"/>
            </p:cNvSpPr>
            <p:nvPr/>
          </p:nvSpPr>
          <p:spPr bwMode="auto">
            <a:xfrm>
              <a:off x="480" y="2544"/>
              <a:ext cx="105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5" name="Line 162">
              <a:extLst>
                <a:ext uri="{FF2B5EF4-FFF2-40B4-BE49-F238E27FC236}">
                  <a16:creationId xmlns:a16="http://schemas.microsoft.com/office/drawing/2014/main" id="{79EFB765-5137-1FC4-EF50-4601FF3A2D64}"/>
                </a:ext>
              </a:extLst>
            </p:cNvPr>
            <p:cNvSpPr>
              <a:spLocks noChangeShapeType="1"/>
            </p:cNvSpPr>
            <p:nvPr/>
          </p:nvSpPr>
          <p:spPr bwMode="auto">
            <a:xfrm>
              <a:off x="480" y="3023"/>
              <a:ext cx="10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6" name="Line 163">
              <a:extLst>
                <a:ext uri="{FF2B5EF4-FFF2-40B4-BE49-F238E27FC236}">
                  <a16:creationId xmlns:a16="http://schemas.microsoft.com/office/drawing/2014/main" id="{E175ABEE-7FDF-5FF9-DAB8-3A722B665ECB}"/>
                </a:ext>
              </a:extLst>
            </p:cNvPr>
            <p:cNvSpPr>
              <a:spLocks noChangeShapeType="1"/>
            </p:cNvSpPr>
            <p:nvPr/>
          </p:nvSpPr>
          <p:spPr bwMode="auto">
            <a:xfrm>
              <a:off x="480" y="3456"/>
              <a:ext cx="105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7" name="Line 164">
              <a:extLst>
                <a:ext uri="{FF2B5EF4-FFF2-40B4-BE49-F238E27FC236}">
                  <a16:creationId xmlns:a16="http://schemas.microsoft.com/office/drawing/2014/main" id="{39949691-169A-F034-B4BB-910BF0FBBBEC}"/>
                </a:ext>
              </a:extLst>
            </p:cNvPr>
            <p:cNvSpPr>
              <a:spLocks noChangeShapeType="1"/>
            </p:cNvSpPr>
            <p:nvPr/>
          </p:nvSpPr>
          <p:spPr bwMode="auto">
            <a:xfrm>
              <a:off x="480" y="2544"/>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8" name="Line 165">
              <a:extLst>
                <a:ext uri="{FF2B5EF4-FFF2-40B4-BE49-F238E27FC236}">
                  <a16:creationId xmlns:a16="http://schemas.microsoft.com/office/drawing/2014/main" id="{9B0E0ABC-2E48-4A45-C03A-ACDC4FCDF23D}"/>
                </a:ext>
              </a:extLst>
            </p:cNvPr>
            <p:cNvSpPr>
              <a:spLocks noChangeShapeType="1"/>
            </p:cNvSpPr>
            <p:nvPr/>
          </p:nvSpPr>
          <p:spPr bwMode="auto">
            <a:xfrm>
              <a:off x="1008" y="2544"/>
              <a:ext cx="0" cy="9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9" name="Line 166">
              <a:extLst>
                <a:ext uri="{FF2B5EF4-FFF2-40B4-BE49-F238E27FC236}">
                  <a16:creationId xmlns:a16="http://schemas.microsoft.com/office/drawing/2014/main" id="{94EF8463-4467-968D-5DD3-832AE8F3BE08}"/>
                </a:ext>
              </a:extLst>
            </p:cNvPr>
            <p:cNvSpPr>
              <a:spLocks noChangeShapeType="1"/>
            </p:cNvSpPr>
            <p:nvPr/>
          </p:nvSpPr>
          <p:spPr bwMode="auto">
            <a:xfrm>
              <a:off x="1536" y="2544"/>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0" name="Oval 167">
              <a:extLst>
                <a:ext uri="{FF2B5EF4-FFF2-40B4-BE49-F238E27FC236}">
                  <a16:creationId xmlns:a16="http://schemas.microsoft.com/office/drawing/2014/main" id="{000AE06F-92F0-4147-1316-1AC46885EBC5}"/>
                </a:ext>
              </a:extLst>
            </p:cNvPr>
            <p:cNvSpPr>
              <a:spLocks noChangeArrowheads="1"/>
            </p:cNvSpPr>
            <p:nvPr/>
          </p:nvSpPr>
          <p:spPr bwMode="auto">
            <a:xfrm>
              <a:off x="432" y="249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41" name="Oval 168">
              <a:extLst>
                <a:ext uri="{FF2B5EF4-FFF2-40B4-BE49-F238E27FC236}">
                  <a16:creationId xmlns:a16="http://schemas.microsoft.com/office/drawing/2014/main" id="{18181174-A241-7729-973B-3EC6513882EC}"/>
                </a:ext>
              </a:extLst>
            </p:cNvPr>
            <p:cNvSpPr>
              <a:spLocks noChangeArrowheads="1"/>
            </p:cNvSpPr>
            <p:nvPr/>
          </p:nvSpPr>
          <p:spPr bwMode="auto">
            <a:xfrm>
              <a:off x="432" y="297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42" name="Oval 169">
              <a:extLst>
                <a:ext uri="{FF2B5EF4-FFF2-40B4-BE49-F238E27FC236}">
                  <a16:creationId xmlns:a16="http://schemas.microsoft.com/office/drawing/2014/main" id="{15B738BC-5E79-235C-7523-A9A98AA511D8}"/>
                </a:ext>
              </a:extLst>
            </p:cNvPr>
            <p:cNvSpPr>
              <a:spLocks noChangeArrowheads="1"/>
            </p:cNvSpPr>
            <p:nvPr/>
          </p:nvSpPr>
          <p:spPr bwMode="auto">
            <a:xfrm>
              <a:off x="432" y="340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43" name="Oval 170">
              <a:extLst>
                <a:ext uri="{FF2B5EF4-FFF2-40B4-BE49-F238E27FC236}">
                  <a16:creationId xmlns:a16="http://schemas.microsoft.com/office/drawing/2014/main" id="{8676F9C5-F8B1-0451-5F32-4F64DB669154}"/>
                </a:ext>
              </a:extLst>
            </p:cNvPr>
            <p:cNvSpPr>
              <a:spLocks noChangeArrowheads="1"/>
            </p:cNvSpPr>
            <p:nvPr/>
          </p:nvSpPr>
          <p:spPr bwMode="auto">
            <a:xfrm>
              <a:off x="960" y="297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44" name="Oval 171">
              <a:extLst>
                <a:ext uri="{FF2B5EF4-FFF2-40B4-BE49-F238E27FC236}">
                  <a16:creationId xmlns:a16="http://schemas.microsoft.com/office/drawing/2014/main" id="{F4A4FEFC-3B86-4C87-C925-75C7EE212791}"/>
                </a:ext>
              </a:extLst>
            </p:cNvPr>
            <p:cNvSpPr>
              <a:spLocks noChangeArrowheads="1"/>
            </p:cNvSpPr>
            <p:nvPr/>
          </p:nvSpPr>
          <p:spPr bwMode="auto">
            <a:xfrm>
              <a:off x="960" y="340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45" name="Oval 172">
              <a:extLst>
                <a:ext uri="{FF2B5EF4-FFF2-40B4-BE49-F238E27FC236}">
                  <a16:creationId xmlns:a16="http://schemas.microsoft.com/office/drawing/2014/main" id="{7A349FBC-7A37-26CC-F597-DD645678CBB3}"/>
                </a:ext>
              </a:extLst>
            </p:cNvPr>
            <p:cNvSpPr>
              <a:spLocks noChangeArrowheads="1"/>
            </p:cNvSpPr>
            <p:nvPr/>
          </p:nvSpPr>
          <p:spPr bwMode="auto">
            <a:xfrm>
              <a:off x="960" y="249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46" name="Oval 173">
              <a:extLst>
                <a:ext uri="{FF2B5EF4-FFF2-40B4-BE49-F238E27FC236}">
                  <a16:creationId xmlns:a16="http://schemas.microsoft.com/office/drawing/2014/main" id="{27632206-2B65-CF58-1763-5A6204106AEF}"/>
                </a:ext>
              </a:extLst>
            </p:cNvPr>
            <p:cNvSpPr>
              <a:spLocks noChangeArrowheads="1"/>
            </p:cNvSpPr>
            <p:nvPr/>
          </p:nvSpPr>
          <p:spPr bwMode="auto">
            <a:xfrm>
              <a:off x="1488" y="249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47" name="Oval 174">
              <a:extLst>
                <a:ext uri="{FF2B5EF4-FFF2-40B4-BE49-F238E27FC236}">
                  <a16:creationId xmlns:a16="http://schemas.microsoft.com/office/drawing/2014/main" id="{D60E56E5-9FB3-7431-9276-B41FDE9F57B9}"/>
                </a:ext>
              </a:extLst>
            </p:cNvPr>
            <p:cNvSpPr>
              <a:spLocks noChangeArrowheads="1"/>
            </p:cNvSpPr>
            <p:nvPr/>
          </p:nvSpPr>
          <p:spPr bwMode="auto">
            <a:xfrm>
              <a:off x="1488" y="297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48" name="Oval 175">
              <a:extLst>
                <a:ext uri="{FF2B5EF4-FFF2-40B4-BE49-F238E27FC236}">
                  <a16:creationId xmlns:a16="http://schemas.microsoft.com/office/drawing/2014/main" id="{E490049B-1623-C063-00DE-FC8467773712}"/>
                </a:ext>
              </a:extLst>
            </p:cNvPr>
            <p:cNvSpPr>
              <a:spLocks noChangeArrowheads="1"/>
            </p:cNvSpPr>
            <p:nvPr/>
          </p:nvSpPr>
          <p:spPr bwMode="auto">
            <a:xfrm>
              <a:off x="1488" y="340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49" name="Text Box 176">
              <a:extLst>
                <a:ext uri="{FF2B5EF4-FFF2-40B4-BE49-F238E27FC236}">
                  <a16:creationId xmlns:a16="http://schemas.microsoft.com/office/drawing/2014/main" id="{0BD1A646-352A-5472-D5F5-97E31E116ABF}"/>
                </a:ext>
              </a:extLst>
            </p:cNvPr>
            <p:cNvSpPr txBox="1">
              <a:spLocks noChangeArrowheads="1"/>
            </p:cNvSpPr>
            <p:nvPr/>
          </p:nvSpPr>
          <p:spPr bwMode="auto">
            <a:xfrm>
              <a:off x="336" y="2352"/>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50" name="Text Box 177">
              <a:extLst>
                <a:ext uri="{FF2B5EF4-FFF2-40B4-BE49-F238E27FC236}">
                  <a16:creationId xmlns:a16="http://schemas.microsoft.com/office/drawing/2014/main" id="{4877B329-58C3-4C04-DF1D-F3D14810D7B4}"/>
                </a:ext>
              </a:extLst>
            </p:cNvPr>
            <p:cNvSpPr txBox="1">
              <a:spLocks noChangeArrowheads="1"/>
            </p:cNvSpPr>
            <p:nvPr/>
          </p:nvSpPr>
          <p:spPr bwMode="auto">
            <a:xfrm>
              <a:off x="864" y="2352"/>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51" name="Text Box 178">
              <a:extLst>
                <a:ext uri="{FF2B5EF4-FFF2-40B4-BE49-F238E27FC236}">
                  <a16:creationId xmlns:a16="http://schemas.microsoft.com/office/drawing/2014/main" id="{8D9A6E52-CCEC-DCA0-35D6-8AF6831AF540}"/>
                </a:ext>
              </a:extLst>
            </p:cNvPr>
            <p:cNvSpPr txBox="1">
              <a:spLocks noChangeArrowheads="1"/>
            </p:cNvSpPr>
            <p:nvPr/>
          </p:nvSpPr>
          <p:spPr bwMode="auto">
            <a:xfrm>
              <a:off x="1392" y="2352"/>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52" name="Text Box 179">
              <a:extLst>
                <a:ext uri="{FF2B5EF4-FFF2-40B4-BE49-F238E27FC236}">
                  <a16:creationId xmlns:a16="http://schemas.microsoft.com/office/drawing/2014/main" id="{9201C9C2-451B-EB33-1AA1-559AF096B74F}"/>
                </a:ext>
              </a:extLst>
            </p:cNvPr>
            <p:cNvSpPr txBox="1">
              <a:spLocks noChangeArrowheads="1"/>
            </p:cNvSpPr>
            <p:nvPr/>
          </p:nvSpPr>
          <p:spPr bwMode="auto">
            <a:xfrm>
              <a:off x="288" y="2832"/>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53" name="Text Box 180">
              <a:extLst>
                <a:ext uri="{FF2B5EF4-FFF2-40B4-BE49-F238E27FC236}">
                  <a16:creationId xmlns:a16="http://schemas.microsoft.com/office/drawing/2014/main" id="{72084F8B-0BCE-38F6-AFAC-D91A36BE4D64}"/>
                </a:ext>
              </a:extLst>
            </p:cNvPr>
            <p:cNvSpPr txBox="1">
              <a:spLocks noChangeArrowheads="1"/>
            </p:cNvSpPr>
            <p:nvPr/>
          </p:nvSpPr>
          <p:spPr bwMode="auto">
            <a:xfrm>
              <a:off x="864" y="2832"/>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54" name="Text Box 181">
              <a:extLst>
                <a:ext uri="{FF2B5EF4-FFF2-40B4-BE49-F238E27FC236}">
                  <a16:creationId xmlns:a16="http://schemas.microsoft.com/office/drawing/2014/main" id="{9BD45411-DDC0-4345-CB87-97A1CCEFD64A}"/>
                </a:ext>
              </a:extLst>
            </p:cNvPr>
            <p:cNvSpPr txBox="1">
              <a:spLocks noChangeArrowheads="1"/>
            </p:cNvSpPr>
            <p:nvPr/>
          </p:nvSpPr>
          <p:spPr bwMode="auto">
            <a:xfrm>
              <a:off x="1392" y="2832"/>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55" name="Text Box 182">
              <a:extLst>
                <a:ext uri="{FF2B5EF4-FFF2-40B4-BE49-F238E27FC236}">
                  <a16:creationId xmlns:a16="http://schemas.microsoft.com/office/drawing/2014/main" id="{E3980B36-B25E-946E-4546-DA9AD269AD95}"/>
                </a:ext>
              </a:extLst>
            </p:cNvPr>
            <p:cNvSpPr txBox="1">
              <a:spLocks noChangeArrowheads="1"/>
            </p:cNvSpPr>
            <p:nvPr/>
          </p:nvSpPr>
          <p:spPr bwMode="auto">
            <a:xfrm>
              <a:off x="336" y="326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56" name="Text Box 183">
              <a:extLst>
                <a:ext uri="{FF2B5EF4-FFF2-40B4-BE49-F238E27FC236}">
                  <a16:creationId xmlns:a16="http://schemas.microsoft.com/office/drawing/2014/main" id="{4C5598B5-69A1-6404-3D21-FAD4FF56BE35}"/>
                </a:ext>
              </a:extLst>
            </p:cNvPr>
            <p:cNvSpPr txBox="1">
              <a:spLocks noChangeArrowheads="1"/>
            </p:cNvSpPr>
            <p:nvPr/>
          </p:nvSpPr>
          <p:spPr bwMode="auto">
            <a:xfrm>
              <a:off x="864" y="326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57" name="Text Box 184">
              <a:extLst>
                <a:ext uri="{FF2B5EF4-FFF2-40B4-BE49-F238E27FC236}">
                  <a16:creationId xmlns:a16="http://schemas.microsoft.com/office/drawing/2014/main" id="{DC0B0F15-07F7-A667-C548-848250386826}"/>
                </a:ext>
              </a:extLst>
            </p:cNvPr>
            <p:cNvSpPr txBox="1">
              <a:spLocks noChangeArrowheads="1"/>
            </p:cNvSpPr>
            <p:nvPr/>
          </p:nvSpPr>
          <p:spPr bwMode="auto">
            <a:xfrm>
              <a:off x="1392" y="326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58" name="AutoShape 185">
              <a:extLst>
                <a:ext uri="{FF2B5EF4-FFF2-40B4-BE49-F238E27FC236}">
                  <a16:creationId xmlns:a16="http://schemas.microsoft.com/office/drawing/2014/main" id="{E0B71CCE-B806-6D65-4397-53C4793C6091}"/>
                </a:ext>
              </a:extLst>
            </p:cNvPr>
            <p:cNvSpPr>
              <a:spLocks noChangeArrowheads="1"/>
            </p:cNvSpPr>
            <p:nvPr/>
          </p:nvSpPr>
          <p:spPr bwMode="auto">
            <a:xfrm>
              <a:off x="672" y="249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59" name="AutoShape 186">
              <a:extLst>
                <a:ext uri="{FF2B5EF4-FFF2-40B4-BE49-F238E27FC236}">
                  <a16:creationId xmlns:a16="http://schemas.microsoft.com/office/drawing/2014/main" id="{F07D6E1A-0EA1-11D0-1FBE-8F11BB2599C3}"/>
                </a:ext>
              </a:extLst>
            </p:cNvPr>
            <p:cNvSpPr>
              <a:spLocks noChangeArrowheads="1"/>
            </p:cNvSpPr>
            <p:nvPr/>
          </p:nvSpPr>
          <p:spPr bwMode="auto">
            <a:xfrm>
              <a:off x="960" y="273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0" name="AutoShape 187">
              <a:extLst>
                <a:ext uri="{FF2B5EF4-FFF2-40B4-BE49-F238E27FC236}">
                  <a16:creationId xmlns:a16="http://schemas.microsoft.com/office/drawing/2014/main" id="{1E14C062-20BE-51BE-E687-D4683053EF53}"/>
                </a:ext>
              </a:extLst>
            </p:cNvPr>
            <p:cNvSpPr>
              <a:spLocks noChangeArrowheads="1"/>
            </p:cNvSpPr>
            <p:nvPr/>
          </p:nvSpPr>
          <p:spPr bwMode="auto">
            <a:xfrm>
              <a:off x="432" y="273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1" name="AutoShape 188">
              <a:extLst>
                <a:ext uri="{FF2B5EF4-FFF2-40B4-BE49-F238E27FC236}">
                  <a16:creationId xmlns:a16="http://schemas.microsoft.com/office/drawing/2014/main" id="{FD762386-1017-B106-ADB7-5C6C1B55DAF5}"/>
                </a:ext>
              </a:extLst>
            </p:cNvPr>
            <p:cNvSpPr>
              <a:spLocks noChangeArrowheads="1"/>
            </p:cNvSpPr>
            <p:nvPr/>
          </p:nvSpPr>
          <p:spPr bwMode="auto">
            <a:xfrm>
              <a:off x="672" y="297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2" name="AutoShape 189">
              <a:extLst>
                <a:ext uri="{FF2B5EF4-FFF2-40B4-BE49-F238E27FC236}">
                  <a16:creationId xmlns:a16="http://schemas.microsoft.com/office/drawing/2014/main" id="{C7252C9A-2E1B-D8C6-D4A7-66A965DD06CD}"/>
                </a:ext>
              </a:extLst>
            </p:cNvPr>
            <p:cNvSpPr>
              <a:spLocks noChangeArrowheads="1"/>
            </p:cNvSpPr>
            <p:nvPr/>
          </p:nvSpPr>
          <p:spPr bwMode="auto">
            <a:xfrm>
              <a:off x="1248" y="249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3" name="AutoShape 190">
              <a:extLst>
                <a:ext uri="{FF2B5EF4-FFF2-40B4-BE49-F238E27FC236}">
                  <a16:creationId xmlns:a16="http://schemas.microsoft.com/office/drawing/2014/main" id="{8CB4E475-C0F3-F9FE-5C57-8FC5A965B01E}"/>
                </a:ext>
              </a:extLst>
            </p:cNvPr>
            <p:cNvSpPr>
              <a:spLocks noChangeArrowheads="1"/>
            </p:cNvSpPr>
            <p:nvPr/>
          </p:nvSpPr>
          <p:spPr bwMode="auto">
            <a:xfrm>
              <a:off x="1488" y="273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4" name="AutoShape 191">
              <a:extLst>
                <a:ext uri="{FF2B5EF4-FFF2-40B4-BE49-F238E27FC236}">
                  <a16:creationId xmlns:a16="http://schemas.microsoft.com/office/drawing/2014/main" id="{E2351BEF-E0BD-3879-C904-6E658957CD94}"/>
                </a:ext>
              </a:extLst>
            </p:cNvPr>
            <p:cNvSpPr>
              <a:spLocks noChangeArrowheads="1"/>
            </p:cNvSpPr>
            <p:nvPr/>
          </p:nvSpPr>
          <p:spPr bwMode="auto">
            <a:xfrm>
              <a:off x="1248" y="297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5" name="AutoShape 192">
              <a:extLst>
                <a:ext uri="{FF2B5EF4-FFF2-40B4-BE49-F238E27FC236}">
                  <a16:creationId xmlns:a16="http://schemas.microsoft.com/office/drawing/2014/main" id="{B7BC8847-C4DF-DBE2-B32E-49F4D6D49C07}"/>
                </a:ext>
              </a:extLst>
            </p:cNvPr>
            <p:cNvSpPr>
              <a:spLocks noChangeArrowheads="1"/>
            </p:cNvSpPr>
            <p:nvPr/>
          </p:nvSpPr>
          <p:spPr bwMode="auto">
            <a:xfrm>
              <a:off x="432" y="321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6" name="AutoShape 193">
              <a:extLst>
                <a:ext uri="{FF2B5EF4-FFF2-40B4-BE49-F238E27FC236}">
                  <a16:creationId xmlns:a16="http://schemas.microsoft.com/office/drawing/2014/main" id="{F51A63AC-BC90-5A6E-9A72-A0479B086CFE}"/>
                </a:ext>
              </a:extLst>
            </p:cNvPr>
            <p:cNvSpPr>
              <a:spLocks noChangeArrowheads="1"/>
            </p:cNvSpPr>
            <p:nvPr/>
          </p:nvSpPr>
          <p:spPr bwMode="auto">
            <a:xfrm>
              <a:off x="720" y="340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7" name="AutoShape 194">
              <a:extLst>
                <a:ext uri="{FF2B5EF4-FFF2-40B4-BE49-F238E27FC236}">
                  <a16:creationId xmlns:a16="http://schemas.microsoft.com/office/drawing/2014/main" id="{5F2A7B16-F100-3EAE-3490-1CB679C6CD1D}"/>
                </a:ext>
              </a:extLst>
            </p:cNvPr>
            <p:cNvSpPr>
              <a:spLocks noChangeArrowheads="1"/>
            </p:cNvSpPr>
            <p:nvPr/>
          </p:nvSpPr>
          <p:spPr bwMode="auto">
            <a:xfrm>
              <a:off x="1248" y="340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8" name="AutoShape 195">
              <a:extLst>
                <a:ext uri="{FF2B5EF4-FFF2-40B4-BE49-F238E27FC236}">
                  <a16:creationId xmlns:a16="http://schemas.microsoft.com/office/drawing/2014/main" id="{B97A697A-5809-D839-A4D4-86ACDD0CC78F}"/>
                </a:ext>
              </a:extLst>
            </p:cNvPr>
            <p:cNvSpPr>
              <a:spLocks noChangeArrowheads="1"/>
            </p:cNvSpPr>
            <p:nvPr/>
          </p:nvSpPr>
          <p:spPr bwMode="auto">
            <a:xfrm>
              <a:off x="960" y="316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69" name="AutoShape 196">
              <a:extLst>
                <a:ext uri="{FF2B5EF4-FFF2-40B4-BE49-F238E27FC236}">
                  <a16:creationId xmlns:a16="http://schemas.microsoft.com/office/drawing/2014/main" id="{29A75F33-4AE3-2F21-D8AF-C43B6DFD8FA2}"/>
                </a:ext>
              </a:extLst>
            </p:cNvPr>
            <p:cNvSpPr>
              <a:spLocks noChangeArrowheads="1"/>
            </p:cNvSpPr>
            <p:nvPr/>
          </p:nvSpPr>
          <p:spPr bwMode="auto">
            <a:xfrm>
              <a:off x="1488" y="321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70" name="Text Box 197">
              <a:extLst>
                <a:ext uri="{FF2B5EF4-FFF2-40B4-BE49-F238E27FC236}">
                  <a16:creationId xmlns:a16="http://schemas.microsoft.com/office/drawing/2014/main" id="{F19FFF2C-4A61-9E92-0BD7-8DBA5AB48BE5}"/>
                </a:ext>
              </a:extLst>
            </p:cNvPr>
            <p:cNvSpPr txBox="1">
              <a:spLocks noChangeArrowheads="1"/>
            </p:cNvSpPr>
            <p:nvPr/>
          </p:nvSpPr>
          <p:spPr bwMode="auto">
            <a:xfrm>
              <a:off x="672" y="2304"/>
              <a:ext cx="1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v</a:t>
              </a:r>
            </a:p>
          </p:txBody>
        </p:sp>
        <p:sp>
          <p:nvSpPr>
            <p:cNvPr id="19571" name="Text Box 198">
              <a:extLst>
                <a:ext uri="{FF2B5EF4-FFF2-40B4-BE49-F238E27FC236}">
                  <a16:creationId xmlns:a16="http://schemas.microsoft.com/office/drawing/2014/main" id="{701D32F7-624B-1A21-E8C5-F9544C164687}"/>
                </a:ext>
              </a:extLst>
            </p:cNvPr>
            <p:cNvSpPr txBox="1">
              <a:spLocks noChangeArrowheads="1"/>
            </p:cNvSpPr>
            <p:nvPr/>
          </p:nvSpPr>
          <p:spPr bwMode="auto">
            <a:xfrm>
              <a:off x="672" y="2784"/>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v</a:t>
              </a:r>
            </a:p>
          </p:txBody>
        </p:sp>
        <p:sp>
          <p:nvSpPr>
            <p:cNvPr id="19572" name="Text Box 199">
              <a:extLst>
                <a:ext uri="{FF2B5EF4-FFF2-40B4-BE49-F238E27FC236}">
                  <a16:creationId xmlns:a16="http://schemas.microsoft.com/office/drawing/2014/main" id="{BE61A717-B4FC-541A-6456-97401464CFC4}"/>
                </a:ext>
              </a:extLst>
            </p:cNvPr>
            <p:cNvSpPr txBox="1">
              <a:spLocks noChangeArrowheads="1"/>
            </p:cNvSpPr>
            <p:nvPr/>
          </p:nvSpPr>
          <p:spPr bwMode="auto">
            <a:xfrm>
              <a:off x="720" y="3216"/>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v</a:t>
              </a:r>
            </a:p>
          </p:txBody>
        </p:sp>
        <p:sp>
          <p:nvSpPr>
            <p:cNvPr id="19573" name="Text Box 200">
              <a:extLst>
                <a:ext uri="{FF2B5EF4-FFF2-40B4-BE49-F238E27FC236}">
                  <a16:creationId xmlns:a16="http://schemas.microsoft.com/office/drawing/2014/main" id="{8E1C0E01-1A01-560F-168F-2C4BC7F9B5A3}"/>
                </a:ext>
              </a:extLst>
            </p:cNvPr>
            <p:cNvSpPr txBox="1">
              <a:spLocks noChangeArrowheads="1"/>
            </p:cNvSpPr>
            <p:nvPr/>
          </p:nvSpPr>
          <p:spPr bwMode="auto">
            <a:xfrm>
              <a:off x="1248" y="2304"/>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v</a:t>
              </a:r>
            </a:p>
          </p:txBody>
        </p:sp>
        <p:sp>
          <p:nvSpPr>
            <p:cNvPr id="19574" name="Text Box 201">
              <a:extLst>
                <a:ext uri="{FF2B5EF4-FFF2-40B4-BE49-F238E27FC236}">
                  <a16:creationId xmlns:a16="http://schemas.microsoft.com/office/drawing/2014/main" id="{A2B9E4B7-0E35-F2B0-F8A2-D20BE24A8D20}"/>
                </a:ext>
              </a:extLst>
            </p:cNvPr>
            <p:cNvSpPr txBox="1">
              <a:spLocks noChangeArrowheads="1"/>
            </p:cNvSpPr>
            <p:nvPr/>
          </p:nvSpPr>
          <p:spPr bwMode="auto">
            <a:xfrm>
              <a:off x="1248" y="2784"/>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v</a:t>
              </a:r>
            </a:p>
          </p:txBody>
        </p:sp>
        <p:sp>
          <p:nvSpPr>
            <p:cNvPr id="19575" name="Text Box 202">
              <a:extLst>
                <a:ext uri="{FF2B5EF4-FFF2-40B4-BE49-F238E27FC236}">
                  <a16:creationId xmlns:a16="http://schemas.microsoft.com/office/drawing/2014/main" id="{F3FB12FE-F753-3037-11E8-E2ACF0A3C23E}"/>
                </a:ext>
              </a:extLst>
            </p:cNvPr>
            <p:cNvSpPr txBox="1">
              <a:spLocks noChangeArrowheads="1"/>
            </p:cNvSpPr>
            <p:nvPr/>
          </p:nvSpPr>
          <p:spPr bwMode="auto">
            <a:xfrm>
              <a:off x="1248" y="3216"/>
              <a:ext cx="1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v</a:t>
              </a:r>
            </a:p>
          </p:txBody>
        </p:sp>
        <p:sp>
          <p:nvSpPr>
            <p:cNvPr id="19576" name="Text Box 203">
              <a:extLst>
                <a:ext uri="{FF2B5EF4-FFF2-40B4-BE49-F238E27FC236}">
                  <a16:creationId xmlns:a16="http://schemas.microsoft.com/office/drawing/2014/main" id="{B24E6849-513A-5845-61B2-E9ADA29D2440}"/>
                </a:ext>
              </a:extLst>
            </p:cNvPr>
            <p:cNvSpPr txBox="1">
              <a:spLocks noChangeArrowheads="1"/>
            </p:cNvSpPr>
            <p:nvPr/>
          </p:nvSpPr>
          <p:spPr bwMode="auto">
            <a:xfrm>
              <a:off x="480" y="2640"/>
              <a:ext cx="24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u</a:t>
              </a:r>
            </a:p>
          </p:txBody>
        </p:sp>
        <p:sp>
          <p:nvSpPr>
            <p:cNvPr id="19577" name="Text Box 204">
              <a:extLst>
                <a:ext uri="{FF2B5EF4-FFF2-40B4-BE49-F238E27FC236}">
                  <a16:creationId xmlns:a16="http://schemas.microsoft.com/office/drawing/2014/main" id="{F0173FDD-61D5-3B31-5EF3-30DEBC2B090A}"/>
                </a:ext>
              </a:extLst>
            </p:cNvPr>
            <p:cNvSpPr txBox="1">
              <a:spLocks noChangeArrowheads="1"/>
            </p:cNvSpPr>
            <p:nvPr/>
          </p:nvSpPr>
          <p:spPr bwMode="auto">
            <a:xfrm>
              <a:off x="1056" y="2640"/>
              <a:ext cx="1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u</a:t>
              </a:r>
            </a:p>
          </p:txBody>
        </p:sp>
        <p:sp>
          <p:nvSpPr>
            <p:cNvPr id="19578" name="Text Box 206">
              <a:extLst>
                <a:ext uri="{FF2B5EF4-FFF2-40B4-BE49-F238E27FC236}">
                  <a16:creationId xmlns:a16="http://schemas.microsoft.com/office/drawing/2014/main" id="{B97B1FD8-E572-A8B9-7950-18C445B7C5D0}"/>
                </a:ext>
              </a:extLst>
            </p:cNvPr>
            <p:cNvSpPr txBox="1">
              <a:spLocks noChangeArrowheads="1"/>
            </p:cNvSpPr>
            <p:nvPr/>
          </p:nvSpPr>
          <p:spPr bwMode="auto">
            <a:xfrm>
              <a:off x="480" y="3120"/>
              <a:ext cx="1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u</a:t>
              </a:r>
            </a:p>
          </p:txBody>
        </p:sp>
        <p:sp>
          <p:nvSpPr>
            <p:cNvPr id="19579" name="Text Box 207">
              <a:extLst>
                <a:ext uri="{FF2B5EF4-FFF2-40B4-BE49-F238E27FC236}">
                  <a16:creationId xmlns:a16="http://schemas.microsoft.com/office/drawing/2014/main" id="{35794F75-ACC2-22AB-6A72-518D12CA4403}"/>
                </a:ext>
              </a:extLst>
            </p:cNvPr>
            <p:cNvSpPr txBox="1">
              <a:spLocks noChangeArrowheads="1"/>
            </p:cNvSpPr>
            <p:nvPr/>
          </p:nvSpPr>
          <p:spPr bwMode="auto">
            <a:xfrm>
              <a:off x="1056" y="3120"/>
              <a:ext cx="24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9900"/>
                  </a:solidFill>
                </a:rPr>
                <a:t>u</a:t>
              </a:r>
            </a:p>
          </p:txBody>
        </p:sp>
        <p:sp>
          <p:nvSpPr>
            <p:cNvPr id="19580" name="Text Box 209">
              <a:extLst>
                <a:ext uri="{FF2B5EF4-FFF2-40B4-BE49-F238E27FC236}">
                  <a16:creationId xmlns:a16="http://schemas.microsoft.com/office/drawing/2014/main" id="{8A10A42B-2A45-49B5-C6E2-54D0ABB3A3F3}"/>
                </a:ext>
              </a:extLst>
            </p:cNvPr>
            <p:cNvSpPr txBox="1">
              <a:spLocks noChangeArrowheads="1"/>
            </p:cNvSpPr>
            <p:nvPr/>
          </p:nvSpPr>
          <p:spPr bwMode="auto">
            <a:xfrm>
              <a:off x="912" y="3648"/>
              <a:ext cx="33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solidFill>
                    <a:srgbClr val="FF0000"/>
                  </a:solidFill>
                </a:rPr>
                <a:t>(D)</a:t>
              </a:r>
            </a:p>
          </p:txBody>
        </p:sp>
      </p:grpSp>
      <p:sp>
        <p:nvSpPr>
          <p:cNvPr id="19465" name="Text Box 279">
            <a:extLst>
              <a:ext uri="{FF2B5EF4-FFF2-40B4-BE49-F238E27FC236}">
                <a16:creationId xmlns:a16="http://schemas.microsoft.com/office/drawing/2014/main" id="{A8DD7CC8-8CDC-EA55-0982-443BC9AB607A}"/>
              </a:ext>
            </a:extLst>
          </p:cNvPr>
          <p:cNvSpPr txBox="1">
            <a:spLocks noChangeArrowheads="1"/>
          </p:cNvSpPr>
          <p:nvPr/>
        </p:nvSpPr>
        <p:spPr bwMode="auto">
          <a:xfrm>
            <a:off x="6781800" y="304800"/>
            <a:ext cx="1562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0000"/>
                </a:solidFill>
              </a:rPr>
              <a:t>(Arakawa, 1972)</a:t>
            </a:r>
          </a:p>
        </p:txBody>
      </p:sp>
      <p:grpSp>
        <p:nvGrpSpPr>
          <p:cNvPr id="19466" name="Group 288">
            <a:extLst>
              <a:ext uri="{FF2B5EF4-FFF2-40B4-BE49-F238E27FC236}">
                <a16:creationId xmlns:a16="http://schemas.microsoft.com/office/drawing/2014/main" id="{224340E5-5B43-A82B-5F12-09C0BC78F20B}"/>
              </a:ext>
            </a:extLst>
          </p:cNvPr>
          <p:cNvGrpSpPr>
            <a:grpSpLocks/>
          </p:cNvGrpSpPr>
          <p:nvPr/>
        </p:nvGrpSpPr>
        <p:grpSpPr bwMode="auto">
          <a:xfrm>
            <a:off x="3886200" y="3657600"/>
            <a:ext cx="2362200" cy="2530475"/>
            <a:chOff x="1920" y="2304"/>
            <a:chExt cx="1488" cy="1594"/>
          </a:xfrm>
        </p:grpSpPr>
        <p:sp>
          <p:nvSpPr>
            <p:cNvPr id="19469" name="Rectangle 211">
              <a:extLst>
                <a:ext uri="{FF2B5EF4-FFF2-40B4-BE49-F238E27FC236}">
                  <a16:creationId xmlns:a16="http://schemas.microsoft.com/office/drawing/2014/main" id="{99C72EAD-7715-6B77-B11B-095263DE0678}"/>
                </a:ext>
              </a:extLst>
            </p:cNvPr>
            <p:cNvSpPr>
              <a:spLocks noChangeArrowheads="1"/>
            </p:cNvSpPr>
            <p:nvPr/>
          </p:nvSpPr>
          <p:spPr bwMode="auto">
            <a:xfrm>
              <a:off x="2640" y="3023"/>
              <a:ext cx="528"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470" name="Rectangle 212">
              <a:extLst>
                <a:ext uri="{FF2B5EF4-FFF2-40B4-BE49-F238E27FC236}">
                  <a16:creationId xmlns:a16="http://schemas.microsoft.com/office/drawing/2014/main" id="{F3D0765A-A68E-0777-42C5-02395E6609AB}"/>
                </a:ext>
              </a:extLst>
            </p:cNvPr>
            <p:cNvSpPr>
              <a:spLocks noChangeArrowheads="1"/>
            </p:cNvSpPr>
            <p:nvPr/>
          </p:nvSpPr>
          <p:spPr bwMode="auto">
            <a:xfrm>
              <a:off x="2112" y="3023"/>
              <a:ext cx="528"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471" name="Rectangle 213">
              <a:extLst>
                <a:ext uri="{FF2B5EF4-FFF2-40B4-BE49-F238E27FC236}">
                  <a16:creationId xmlns:a16="http://schemas.microsoft.com/office/drawing/2014/main" id="{A9F593AD-FB01-AFA9-4280-661BEBA42F94}"/>
                </a:ext>
              </a:extLst>
            </p:cNvPr>
            <p:cNvSpPr>
              <a:spLocks noChangeArrowheads="1"/>
            </p:cNvSpPr>
            <p:nvPr/>
          </p:nvSpPr>
          <p:spPr bwMode="auto">
            <a:xfrm>
              <a:off x="2640" y="2544"/>
              <a:ext cx="528"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472" name="Rectangle 214">
              <a:extLst>
                <a:ext uri="{FF2B5EF4-FFF2-40B4-BE49-F238E27FC236}">
                  <a16:creationId xmlns:a16="http://schemas.microsoft.com/office/drawing/2014/main" id="{CE8CFA5E-57C8-FB3D-D543-BCC0586667B5}"/>
                </a:ext>
              </a:extLst>
            </p:cNvPr>
            <p:cNvSpPr>
              <a:spLocks noChangeArrowheads="1"/>
            </p:cNvSpPr>
            <p:nvPr/>
          </p:nvSpPr>
          <p:spPr bwMode="auto">
            <a:xfrm>
              <a:off x="2112" y="2544"/>
              <a:ext cx="528" cy="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buFontTx/>
                <a:buNone/>
              </a:pPr>
              <a:endParaRPr lang="en-US" altLang="en-US" sz="2800"/>
            </a:p>
          </p:txBody>
        </p:sp>
        <p:sp>
          <p:nvSpPr>
            <p:cNvPr id="19473" name="Line 215">
              <a:extLst>
                <a:ext uri="{FF2B5EF4-FFF2-40B4-BE49-F238E27FC236}">
                  <a16:creationId xmlns:a16="http://schemas.microsoft.com/office/drawing/2014/main" id="{E894D074-9B6A-16C9-280F-A7C873259B16}"/>
                </a:ext>
              </a:extLst>
            </p:cNvPr>
            <p:cNvSpPr>
              <a:spLocks noChangeShapeType="1"/>
            </p:cNvSpPr>
            <p:nvPr/>
          </p:nvSpPr>
          <p:spPr bwMode="auto">
            <a:xfrm>
              <a:off x="2112" y="2544"/>
              <a:ext cx="105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4" name="Line 216">
              <a:extLst>
                <a:ext uri="{FF2B5EF4-FFF2-40B4-BE49-F238E27FC236}">
                  <a16:creationId xmlns:a16="http://schemas.microsoft.com/office/drawing/2014/main" id="{4836331D-FB25-B298-7EE4-AB9AC6091335}"/>
                </a:ext>
              </a:extLst>
            </p:cNvPr>
            <p:cNvSpPr>
              <a:spLocks noChangeShapeType="1"/>
            </p:cNvSpPr>
            <p:nvPr/>
          </p:nvSpPr>
          <p:spPr bwMode="auto">
            <a:xfrm>
              <a:off x="2112" y="3023"/>
              <a:ext cx="10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217">
              <a:extLst>
                <a:ext uri="{FF2B5EF4-FFF2-40B4-BE49-F238E27FC236}">
                  <a16:creationId xmlns:a16="http://schemas.microsoft.com/office/drawing/2014/main" id="{7ECA27E7-F5B5-821E-C564-F075F493BEA0}"/>
                </a:ext>
              </a:extLst>
            </p:cNvPr>
            <p:cNvSpPr>
              <a:spLocks noChangeShapeType="1"/>
            </p:cNvSpPr>
            <p:nvPr/>
          </p:nvSpPr>
          <p:spPr bwMode="auto">
            <a:xfrm>
              <a:off x="2112" y="3456"/>
              <a:ext cx="105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6" name="Line 218">
              <a:extLst>
                <a:ext uri="{FF2B5EF4-FFF2-40B4-BE49-F238E27FC236}">
                  <a16:creationId xmlns:a16="http://schemas.microsoft.com/office/drawing/2014/main" id="{53CB6BAA-3249-919C-191B-96577F353F89}"/>
                </a:ext>
              </a:extLst>
            </p:cNvPr>
            <p:cNvSpPr>
              <a:spLocks noChangeShapeType="1"/>
            </p:cNvSpPr>
            <p:nvPr/>
          </p:nvSpPr>
          <p:spPr bwMode="auto">
            <a:xfrm>
              <a:off x="2112" y="2544"/>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7" name="Line 219">
              <a:extLst>
                <a:ext uri="{FF2B5EF4-FFF2-40B4-BE49-F238E27FC236}">
                  <a16:creationId xmlns:a16="http://schemas.microsoft.com/office/drawing/2014/main" id="{ED955990-F43B-6749-E28C-516BC79B88FF}"/>
                </a:ext>
              </a:extLst>
            </p:cNvPr>
            <p:cNvSpPr>
              <a:spLocks noChangeShapeType="1"/>
            </p:cNvSpPr>
            <p:nvPr/>
          </p:nvSpPr>
          <p:spPr bwMode="auto">
            <a:xfrm>
              <a:off x="2640" y="2544"/>
              <a:ext cx="0" cy="9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8" name="Line 220">
              <a:extLst>
                <a:ext uri="{FF2B5EF4-FFF2-40B4-BE49-F238E27FC236}">
                  <a16:creationId xmlns:a16="http://schemas.microsoft.com/office/drawing/2014/main" id="{1FB1AD90-D817-FB70-6FE3-FE9623962A96}"/>
                </a:ext>
              </a:extLst>
            </p:cNvPr>
            <p:cNvSpPr>
              <a:spLocks noChangeShapeType="1"/>
            </p:cNvSpPr>
            <p:nvPr/>
          </p:nvSpPr>
          <p:spPr bwMode="auto">
            <a:xfrm>
              <a:off x="3168" y="2544"/>
              <a:ext cx="0" cy="91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Oval 221">
              <a:extLst>
                <a:ext uri="{FF2B5EF4-FFF2-40B4-BE49-F238E27FC236}">
                  <a16:creationId xmlns:a16="http://schemas.microsoft.com/office/drawing/2014/main" id="{A90B9A70-8F8B-ACD5-EE4E-E4C02A13158E}"/>
                </a:ext>
              </a:extLst>
            </p:cNvPr>
            <p:cNvSpPr>
              <a:spLocks noChangeArrowheads="1"/>
            </p:cNvSpPr>
            <p:nvPr/>
          </p:nvSpPr>
          <p:spPr bwMode="auto">
            <a:xfrm>
              <a:off x="2064" y="249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80" name="Oval 222">
              <a:extLst>
                <a:ext uri="{FF2B5EF4-FFF2-40B4-BE49-F238E27FC236}">
                  <a16:creationId xmlns:a16="http://schemas.microsoft.com/office/drawing/2014/main" id="{4D793B76-25B1-895C-803D-C5DD8F36F4DE}"/>
                </a:ext>
              </a:extLst>
            </p:cNvPr>
            <p:cNvSpPr>
              <a:spLocks noChangeArrowheads="1"/>
            </p:cNvSpPr>
            <p:nvPr/>
          </p:nvSpPr>
          <p:spPr bwMode="auto">
            <a:xfrm>
              <a:off x="2064" y="297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81" name="Oval 223">
              <a:extLst>
                <a:ext uri="{FF2B5EF4-FFF2-40B4-BE49-F238E27FC236}">
                  <a16:creationId xmlns:a16="http://schemas.microsoft.com/office/drawing/2014/main" id="{4E56BF22-AFA4-24B8-5C8E-954C07C325A9}"/>
                </a:ext>
              </a:extLst>
            </p:cNvPr>
            <p:cNvSpPr>
              <a:spLocks noChangeArrowheads="1"/>
            </p:cNvSpPr>
            <p:nvPr/>
          </p:nvSpPr>
          <p:spPr bwMode="auto">
            <a:xfrm>
              <a:off x="2064" y="340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82" name="Oval 224">
              <a:extLst>
                <a:ext uri="{FF2B5EF4-FFF2-40B4-BE49-F238E27FC236}">
                  <a16:creationId xmlns:a16="http://schemas.microsoft.com/office/drawing/2014/main" id="{5B0F053F-40D7-1D7D-9F2D-0382527EA33A}"/>
                </a:ext>
              </a:extLst>
            </p:cNvPr>
            <p:cNvSpPr>
              <a:spLocks noChangeArrowheads="1"/>
            </p:cNvSpPr>
            <p:nvPr/>
          </p:nvSpPr>
          <p:spPr bwMode="auto">
            <a:xfrm>
              <a:off x="2592" y="297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83" name="Oval 225">
              <a:extLst>
                <a:ext uri="{FF2B5EF4-FFF2-40B4-BE49-F238E27FC236}">
                  <a16:creationId xmlns:a16="http://schemas.microsoft.com/office/drawing/2014/main" id="{3F813A9A-60CC-2D33-7189-3111B4A56338}"/>
                </a:ext>
              </a:extLst>
            </p:cNvPr>
            <p:cNvSpPr>
              <a:spLocks noChangeArrowheads="1"/>
            </p:cNvSpPr>
            <p:nvPr/>
          </p:nvSpPr>
          <p:spPr bwMode="auto">
            <a:xfrm>
              <a:off x="2592" y="340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84" name="Oval 226">
              <a:extLst>
                <a:ext uri="{FF2B5EF4-FFF2-40B4-BE49-F238E27FC236}">
                  <a16:creationId xmlns:a16="http://schemas.microsoft.com/office/drawing/2014/main" id="{733DA687-95FD-AC5A-5A1E-F51B9783B1F4}"/>
                </a:ext>
              </a:extLst>
            </p:cNvPr>
            <p:cNvSpPr>
              <a:spLocks noChangeArrowheads="1"/>
            </p:cNvSpPr>
            <p:nvPr/>
          </p:nvSpPr>
          <p:spPr bwMode="auto">
            <a:xfrm>
              <a:off x="2592" y="249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85" name="Oval 227">
              <a:extLst>
                <a:ext uri="{FF2B5EF4-FFF2-40B4-BE49-F238E27FC236}">
                  <a16:creationId xmlns:a16="http://schemas.microsoft.com/office/drawing/2014/main" id="{A988A2AD-7028-B3CB-27F7-2A03E755CFC4}"/>
                </a:ext>
              </a:extLst>
            </p:cNvPr>
            <p:cNvSpPr>
              <a:spLocks noChangeArrowheads="1"/>
            </p:cNvSpPr>
            <p:nvPr/>
          </p:nvSpPr>
          <p:spPr bwMode="auto">
            <a:xfrm>
              <a:off x="3120" y="249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86" name="Oval 228">
              <a:extLst>
                <a:ext uri="{FF2B5EF4-FFF2-40B4-BE49-F238E27FC236}">
                  <a16:creationId xmlns:a16="http://schemas.microsoft.com/office/drawing/2014/main" id="{F2B3D0F4-AD32-4FBF-6B8E-C2CD67E9D000}"/>
                </a:ext>
              </a:extLst>
            </p:cNvPr>
            <p:cNvSpPr>
              <a:spLocks noChangeArrowheads="1"/>
            </p:cNvSpPr>
            <p:nvPr/>
          </p:nvSpPr>
          <p:spPr bwMode="auto">
            <a:xfrm>
              <a:off x="3120" y="297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87" name="Oval 229">
              <a:extLst>
                <a:ext uri="{FF2B5EF4-FFF2-40B4-BE49-F238E27FC236}">
                  <a16:creationId xmlns:a16="http://schemas.microsoft.com/office/drawing/2014/main" id="{D1467B4C-38DC-C634-3FA7-13A85746BAAF}"/>
                </a:ext>
              </a:extLst>
            </p:cNvPr>
            <p:cNvSpPr>
              <a:spLocks noChangeArrowheads="1"/>
            </p:cNvSpPr>
            <p:nvPr/>
          </p:nvSpPr>
          <p:spPr bwMode="auto">
            <a:xfrm>
              <a:off x="3120" y="340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88" name="Text Box 230">
              <a:extLst>
                <a:ext uri="{FF2B5EF4-FFF2-40B4-BE49-F238E27FC236}">
                  <a16:creationId xmlns:a16="http://schemas.microsoft.com/office/drawing/2014/main" id="{61DA0ED6-7D66-FF02-AA82-AD145690F703}"/>
                </a:ext>
              </a:extLst>
            </p:cNvPr>
            <p:cNvSpPr txBox="1">
              <a:spLocks noChangeArrowheads="1"/>
            </p:cNvSpPr>
            <p:nvPr/>
          </p:nvSpPr>
          <p:spPr bwMode="auto">
            <a:xfrm>
              <a:off x="2304" y="230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489" name="Text Box 231">
              <a:extLst>
                <a:ext uri="{FF2B5EF4-FFF2-40B4-BE49-F238E27FC236}">
                  <a16:creationId xmlns:a16="http://schemas.microsoft.com/office/drawing/2014/main" id="{9C143863-1530-C2DD-0700-3A9DED8A2D66}"/>
                </a:ext>
              </a:extLst>
            </p:cNvPr>
            <p:cNvSpPr txBox="1">
              <a:spLocks noChangeArrowheads="1"/>
            </p:cNvSpPr>
            <p:nvPr/>
          </p:nvSpPr>
          <p:spPr bwMode="auto">
            <a:xfrm>
              <a:off x="2832" y="230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490" name="Text Box 232">
              <a:extLst>
                <a:ext uri="{FF2B5EF4-FFF2-40B4-BE49-F238E27FC236}">
                  <a16:creationId xmlns:a16="http://schemas.microsoft.com/office/drawing/2014/main" id="{3F0954D3-BC95-BB0D-221B-40C83077DCA2}"/>
                </a:ext>
              </a:extLst>
            </p:cNvPr>
            <p:cNvSpPr txBox="1">
              <a:spLocks noChangeArrowheads="1"/>
            </p:cNvSpPr>
            <p:nvPr/>
          </p:nvSpPr>
          <p:spPr bwMode="auto">
            <a:xfrm>
              <a:off x="3216" y="2688"/>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491" name="Text Box 233">
              <a:extLst>
                <a:ext uri="{FF2B5EF4-FFF2-40B4-BE49-F238E27FC236}">
                  <a16:creationId xmlns:a16="http://schemas.microsoft.com/office/drawing/2014/main" id="{F569940A-ECBB-3B9F-12A5-16110146BF08}"/>
                </a:ext>
              </a:extLst>
            </p:cNvPr>
            <p:cNvSpPr txBox="1">
              <a:spLocks noChangeArrowheads="1"/>
            </p:cNvSpPr>
            <p:nvPr/>
          </p:nvSpPr>
          <p:spPr bwMode="auto">
            <a:xfrm>
              <a:off x="1920" y="2688"/>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492" name="Text Box 234">
              <a:extLst>
                <a:ext uri="{FF2B5EF4-FFF2-40B4-BE49-F238E27FC236}">
                  <a16:creationId xmlns:a16="http://schemas.microsoft.com/office/drawing/2014/main" id="{781A8F88-6759-4848-FE1C-254724F40626}"/>
                </a:ext>
              </a:extLst>
            </p:cNvPr>
            <p:cNvSpPr txBox="1">
              <a:spLocks noChangeArrowheads="1"/>
            </p:cNvSpPr>
            <p:nvPr/>
          </p:nvSpPr>
          <p:spPr bwMode="auto">
            <a:xfrm>
              <a:off x="2448" y="2688"/>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493" name="Text Box 235">
              <a:extLst>
                <a:ext uri="{FF2B5EF4-FFF2-40B4-BE49-F238E27FC236}">
                  <a16:creationId xmlns:a16="http://schemas.microsoft.com/office/drawing/2014/main" id="{0D1B52C9-5A78-E323-83A9-E27BBA7E185B}"/>
                </a:ext>
              </a:extLst>
            </p:cNvPr>
            <p:cNvSpPr txBox="1">
              <a:spLocks noChangeArrowheads="1"/>
            </p:cNvSpPr>
            <p:nvPr/>
          </p:nvSpPr>
          <p:spPr bwMode="auto">
            <a:xfrm>
              <a:off x="2832" y="278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494" name="Text Box 236">
              <a:extLst>
                <a:ext uri="{FF2B5EF4-FFF2-40B4-BE49-F238E27FC236}">
                  <a16:creationId xmlns:a16="http://schemas.microsoft.com/office/drawing/2014/main" id="{5CB1ACFB-7EAC-AFA8-5570-1BAB0553E65F}"/>
                </a:ext>
              </a:extLst>
            </p:cNvPr>
            <p:cNvSpPr txBox="1">
              <a:spLocks noChangeArrowheads="1"/>
            </p:cNvSpPr>
            <p:nvPr/>
          </p:nvSpPr>
          <p:spPr bwMode="auto">
            <a:xfrm>
              <a:off x="2256" y="278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495" name="Text Box 237">
              <a:extLst>
                <a:ext uri="{FF2B5EF4-FFF2-40B4-BE49-F238E27FC236}">
                  <a16:creationId xmlns:a16="http://schemas.microsoft.com/office/drawing/2014/main" id="{F33068CF-DC80-8F77-880F-EC24BE8928BD}"/>
                </a:ext>
              </a:extLst>
            </p:cNvPr>
            <p:cNvSpPr txBox="1">
              <a:spLocks noChangeArrowheads="1"/>
            </p:cNvSpPr>
            <p:nvPr/>
          </p:nvSpPr>
          <p:spPr bwMode="auto">
            <a:xfrm flipH="1">
              <a:off x="1920" y="3168"/>
              <a:ext cx="27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496" name="Text Box 238">
              <a:extLst>
                <a:ext uri="{FF2B5EF4-FFF2-40B4-BE49-F238E27FC236}">
                  <a16:creationId xmlns:a16="http://schemas.microsoft.com/office/drawing/2014/main" id="{0205F34C-F8D3-7AB2-A2ED-01903D262DB8}"/>
                </a:ext>
              </a:extLst>
            </p:cNvPr>
            <p:cNvSpPr txBox="1">
              <a:spLocks noChangeArrowheads="1"/>
            </p:cNvSpPr>
            <p:nvPr/>
          </p:nvSpPr>
          <p:spPr bwMode="auto">
            <a:xfrm>
              <a:off x="3216" y="3168"/>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497" name="AutoShape 239">
              <a:extLst>
                <a:ext uri="{FF2B5EF4-FFF2-40B4-BE49-F238E27FC236}">
                  <a16:creationId xmlns:a16="http://schemas.microsoft.com/office/drawing/2014/main" id="{5C5DAE3C-650F-BA7A-A5F8-800D0E1EFE17}"/>
                </a:ext>
              </a:extLst>
            </p:cNvPr>
            <p:cNvSpPr>
              <a:spLocks noChangeArrowheads="1"/>
            </p:cNvSpPr>
            <p:nvPr/>
          </p:nvSpPr>
          <p:spPr bwMode="auto">
            <a:xfrm>
              <a:off x="2304" y="249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98" name="AutoShape 240">
              <a:extLst>
                <a:ext uri="{FF2B5EF4-FFF2-40B4-BE49-F238E27FC236}">
                  <a16:creationId xmlns:a16="http://schemas.microsoft.com/office/drawing/2014/main" id="{E28E5BC6-25CC-83A9-7225-871AA2B0A43B}"/>
                </a:ext>
              </a:extLst>
            </p:cNvPr>
            <p:cNvSpPr>
              <a:spLocks noChangeArrowheads="1"/>
            </p:cNvSpPr>
            <p:nvPr/>
          </p:nvSpPr>
          <p:spPr bwMode="auto">
            <a:xfrm>
              <a:off x="2592" y="273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99" name="AutoShape 241">
              <a:extLst>
                <a:ext uri="{FF2B5EF4-FFF2-40B4-BE49-F238E27FC236}">
                  <a16:creationId xmlns:a16="http://schemas.microsoft.com/office/drawing/2014/main" id="{33742B0D-2A7C-8F1B-76F6-2CB5A035667A}"/>
                </a:ext>
              </a:extLst>
            </p:cNvPr>
            <p:cNvSpPr>
              <a:spLocks noChangeArrowheads="1"/>
            </p:cNvSpPr>
            <p:nvPr/>
          </p:nvSpPr>
          <p:spPr bwMode="auto">
            <a:xfrm>
              <a:off x="2064" y="273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0" name="AutoShape 242">
              <a:extLst>
                <a:ext uri="{FF2B5EF4-FFF2-40B4-BE49-F238E27FC236}">
                  <a16:creationId xmlns:a16="http://schemas.microsoft.com/office/drawing/2014/main" id="{F065A7B3-F3BB-1216-ABB1-DB65A67BF6A1}"/>
                </a:ext>
              </a:extLst>
            </p:cNvPr>
            <p:cNvSpPr>
              <a:spLocks noChangeArrowheads="1"/>
            </p:cNvSpPr>
            <p:nvPr/>
          </p:nvSpPr>
          <p:spPr bwMode="auto">
            <a:xfrm>
              <a:off x="2304" y="297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1" name="AutoShape 243">
              <a:extLst>
                <a:ext uri="{FF2B5EF4-FFF2-40B4-BE49-F238E27FC236}">
                  <a16:creationId xmlns:a16="http://schemas.microsoft.com/office/drawing/2014/main" id="{969D4F8B-98CF-566E-2F50-498A6882FDB2}"/>
                </a:ext>
              </a:extLst>
            </p:cNvPr>
            <p:cNvSpPr>
              <a:spLocks noChangeArrowheads="1"/>
            </p:cNvSpPr>
            <p:nvPr/>
          </p:nvSpPr>
          <p:spPr bwMode="auto">
            <a:xfrm>
              <a:off x="2880" y="249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2" name="AutoShape 244">
              <a:extLst>
                <a:ext uri="{FF2B5EF4-FFF2-40B4-BE49-F238E27FC236}">
                  <a16:creationId xmlns:a16="http://schemas.microsoft.com/office/drawing/2014/main" id="{02B70564-F5B3-AD1D-D527-3DFD909834F4}"/>
                </a:ext>
              </a:extLst>
            </p:cNvPr>
            <p:cNvSpPr>
              <a:spLocks noChangeArrowheads="1"/>
            </p:cNvSpPr>
            <p:nvPr/>
          </p:nvSpPr>
          <p:spPr bwMode="auto">
            <a:xfrm>
              <a:off x="3120" y="273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3" name="AutoShape 245">
              <a:extLst>
                <a:ext uri="{FF2B5EF4-FFF2-40B4-BE49-F238E27FC236}">
                  <a16:creationId xmlns:a16="http://schemas.microsoft.com/office/drawing/2014/main" id="{9AE43D8C-CF69-B4D5-F7A1-83F21D220F30}"/>
                </a:ext>
              </a:extLst>
            </p:cNvPr>
            <p:cNvSpPr>
              <a:spLocks noChangeArrowheads="1"/>
            </p:cNvSpPr>
            <p:nvPr/>
          </p:nvSpPr>
          <p:spPr bwMode="auto">
            <a:xfrm>
              <a:off x="2880" y="297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4" name="AutoShape 246">
              <a:extLst>
                <a:ext uri="{FF2B5EF4-FFF2-40B4-BE49-F238E27FC236}">
                  <a16:creationId xmlns:a16="http://schemas.microsoft.com/office/drawing/2014/main" id="{D7FE41F5-57A0-F38E-8E18-B051861DE6CC}"/>
                </a:ext>
              </a:extLst>
            </p:cNvPr>
            <p:cNvSpPr>
              <a:spLocks noChangeArrowheads="1"/>
            </p:cNvSpPr>
            <p:nvPr/>
          </p:nvSpPr>
          <p:spPr bwMode="auto">
            <a:xfrm>
              <a:off x="2064" y="321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5" name="AutoShape 247">
              <a:extLst>
                <a:ext uri="{FF2B5EF4-FFF2-40B4-BE49-F238E27FC236}">
                  <a16:creationId xmlns:a16="http://schemas.microsoft.com/office/drawing/2014/main" id="{62685BF7-E3BE-3B27-F1D3-D7DF20F9B138}"/>
                </a:ext>
              </a:extLst>
            </p:cNvPr>
            <p:cNvSpPr>
              <a:spLocks noChangeArrowheads="1"/>
            </p:cNvSpPr>
            <p:nvPr/>
          </p:nvSpPr>
          <p:spPr bwMode="auto">
            <a:xfrm>
              <a:off x="2352" y="340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6" name="AutoShape 248">
              <a:extLst>
                <a:ext uri="{FF2B5EF4-FFF2-40B4-BE49-F238E27FC236}">
                  <a16:creationId xmlns:a16="http://schemas.microsoft.com/office/drawing/2014/main" id="{C1061B21-DFF5-8A18-8036-CAF96DD70D9B}"/>
                </a:ext>
              </a:extLst>
            </p:cNvPr>
            <p:cNvSpPr>
              <a:spLocks noChangeArrowheads="1"/>
            </p:cNvSpPr>
            <p:nvPr/>
          </p:nvSpPr>
          <p:spPr bwMode="auto">
            <a:xfrm>
              <a:off x="2880" y="340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7" name="AutoShape 249">
              <a:extLst>
                <a:ext uri="{FF2B5EF4-FFF2-40B4-BE49-F238E27FC236}">
                  <a16:creationId xmlns:a16="http://schemas.microsoft.com/office/drawing/2014/main" id="{B9380F58-6C2E-5F0A-1DC4-CF1B7A5606D6}"/>
                </a:ext>
              </a:extLst>
            </p:cNvPr>
            <p:cNvSpPr>
              <a:spLocks noChangeArrowheads="1"/>
            </p:cNvSpPr>
            <p:nvPr/>
          </p:nvSpPr>
          <p:spPr bwMode="auto">
            <a:xfrm>
              <a:off x="2592" y="3168"/>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8" name="AutoShape 250">
              <a:extLst>
                <a:ext uri="{FF2B5EF4-FFF2-40B4-BE49-F238E27FC236}">
                  <a16:creationId xmlns:a16="http://schemas.microsoft.com/office/drawing/2014/main" id="{56EC8A36-E3A6-9ED4-8D19-4565CEDFF812}"/>
                </a:ext>
              </a:extLst>
            </p:cNvPr>
            <p:cNvSpPr>
              <a:spLocks noChangeArrowheads="1"/>
            </p:cNvSpPr>
            <p:nvPr/>
          </p:nvSpPr>
          <p:spPr bwMode="auto">
            <a:xfrm>
              <a:off x="3120" y="3216"/>
              <a:ext cx="96" cy="96"/>
            </a:xfrm>
            <a:prstGeom prst="flowChartSummingJunction">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09" name="Text Box 251">
              <a:extLst>
                <a:ext uri="{FF2B5EF4-FFF2-40B4-BE49-F238E27FC236}">
                  <a16:creationId xmlns:a16="http://schemas.microsoft.com/office/drawing/2014/main" id="{74A97C6D-320D-436C-AC59-AD251760D10D}"/>
                </a:ext>
              </a:extLst>
            </p:cNvPr>
            <p:cNvSpPr txBox="1">
              <a:spLocks noChangeArrowheads="1"/>
            </p:cNvSpPr>
            <p:nvPr/>
          </p:nvSpPr>
          <p:spPr bwMode="auto">
            <a:xfrm>
              <a:off x="1968" y="2304"/>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10" name="Text Box 263">
              <a:extLst>
                <a:ext uri="{FF2B5EF4-FFF2-40B4-BE49-F238E27FC236}">
                  <a16:creationId xmlns:a16="http://schemas.microsoft.com/office/drawing/2014/main" id="{C84F6F54-D651-87DB-47D7-0F08CB1BF05E}"/>
                </a:ext>
              </a:extLst>
            </p:cNvPr>
            <p:cNvSpPr txBox="1">
              <a:spLocks noChangeArrowheads="1"/>
            </p:cNvSpPr>
            <p:nvPr/>
          </p:nvSpPr>
          <p:spPr bwMode="auto">
            <a:xfrm>
              <a:off x="2544" y="3648"/>
              <a:ext cx="32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solidFill>
                    <a:srgbClr val="FF0000"/>
                  </a:solidFill>
                </a:rPr>
                <a:t>(E)</a:t>
              </a:r>
            </a:p>
          </p:txBody>
        </p:sp>
        <p:sp>
          <p:nvSpPr>
            <p:cNvPr id="19511" name="Text Box 264">
              <a:extLst>
                <a:ext uri="{FF2B5EF4-FFF2-40B4-BE49-F238E27FC236}">
                  <a16:creationId xmlns:a16="http://schemas.microsoft.com/office/drawing/2014/main" id="{251B487E-851C-2B89-7907-7FAA45DE178A}"/>
                </a:ext>
              </a:extLst>
            </p:cNvPr>
            <p:cNvSpPr txBox="1">
              <a:spLocks noChangeArrowheads="1"/>
            </p:cNvSpPr>
            <p:nvPr/>
          </p:nvSpPr>
          <p:spPr bwMode="auto">
            <a:xfrm>
              <a:off x="2448" y="3120"/>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12" name="Text Box 265">
              <a:extLst>
                <a:ext uri="{FF2B5EF4-FFF2-40B4-BE49-F238E27FC236}">
                  <a16:creationId xmlns:a16="http://schemas.microsoft.com/office/drawing/2014/main" id="{FC2CC71A-84D6-B8D3-69AF-8DCD43132843}"/>
                </a:ext>
              </a:extLst>
            </p:cNvPr>
            <p:cNvSpPr txBox="1">
              <a:spLocks noChangeArrowheads="1"/>
            </p:cNvSpPr>
            <p:nvPr/>
          </p:nvSpPr>
          <p:spPr bwMode="auto">
            <a:xfrm>
              <a:off x="2304" y="350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13" name="Text Box 266">
              <a:extLst>
                <a:ext uri="{FF2B5EF4-FFF2-40B4-BE49-F238E27FC236}">
                  <a16:creationId xmlns:a16="http://schemas.microsoft.com/office/drawing/2014/main" id="{0047F3F7-877B-0B1F-4F64-AF9D32619AB8}"/>
                </a:ext>
              </a:extLst>
            </p:cNvPr>
            <p:cNvSpPr txBox="1">
              <a:spLocks noChangeArrowheads="1"/>
            </p:cNvSpPr>
            <p:nvPr/>
          </p:nvSpPr>
          <p:spPr bwMode="auto">
            <a:xfrm>
              <a:off x="2832" y="3504"/>
              <a:ext cx="19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sp>
          <p:nvSpPr>
            <p:cNvPr id="19514" name="Text Box 267">
              <a:extLst>
                <a:ext uri="{FF2B5EF4-FFF2-40B4-BE49-F238E27FC236}">
                  <a16:creationId xmlns:a16="http://schemas.microsoft.com/office/drawing/2014/main" id="{A9921D20-7FEC-EA03-C81E-846B68A5C70E}"/>
                </a:ext>
              </a:extLst>
            </p:cNvPr>
            <p:cNvSpPr txBox="1">
              <a:spLocks noChangeArrowheads="1"/>
            </p:cNvSpPr>
            <p:nvPr/>
          </p:nvSpPr>
          <p:spPr bwMode="auto">
            <a:xfrm>
              <a:off x="2544" y="2304"/>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15" name="Text Box 268">
              <a:extLst>
                <a:ext uri="{FF2B5EF4-FFF2-40B4-BE49-F238E27FC236}">
                  <a16:creationId xmlns:a16="http://schemas.microsoft.com/office/drawing/2014/main" id="{68A800BD-A949-D9E5-D957-C5EA1EA2EB14}"/>
                </a:ext>
              </a:extLst>
            </p:cNvPr>
            <p:cNvSpPr txBox="1">
              <a:spLocks noChangeArrowheads="1"/>
            </p:cNvSpPr>
            <p:nvPr/>
          </p:nvSpPr>
          <p:spPr bwMode="auto">
            <a:xfrm>
              <a:off x="3120" y="2304"/>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16" name="Text Box 269">
              <a:extLst>
                <a:ext uri="{FF2B5EF4-FFF2-40B4-BE49-F238E27FC236}">
                  <a16:creationId xmlns:a16="http://schemas.microsoft.com/office/drawing/2014/main" id="{40388ABB-874D-06E4-16F7-377F43601333}"/>
                </a:ext>
              </a:extLst>
            </p:cNvPr>
            <p:cNvSpPr txBox="1">
              <a:spLocks noChangeArrowheads="1"/>
            </p:cNvSpPr>
            <p:nvPr/>
          </p:nvSpPr>
          <p:spPr bwMode="auto">
            <a:xfrm>
              <a:off x="2496" y="2784"/>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17" name="Text Box 270">
              <a:extLst>
                <a:ext uri="{FF2B5EF4-FFF2-40B4-BE49-F238E27FC236}">
                  <a16:creationId xmlns:a16="http://schemas.microsoft.com/office/drawing/2014/main" id="{DC6C0350-1ECB-0CB5-1C04-7E216D7B5383}"/>
                </a:ext>
              </a:extLst>
            </p:cNvPr>
            <p:cNvSpPr txBox="1">
              <a:spLocks noChangeArrowheads="1"/>
            </p:cNvSpPr>
            <p:nvPr/>
          </p:nvSpPr>
          <p:spPr bwMode="auto">
            <a:xfrm>
              <a:off x="1968" y="2832"/>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18" name="Text Box 271">
              <a:extLst>
                <a:ext uri="{FF2B5EF4-FFF2-40B4-BE49-F238E27FC236}">
                  <a16:creationId xmlns:a16="http://schemas.microsoft.com/office/drawing/2014/main" id="{7765C464-D9AF-C0E8-AC72-FF78BA7908C4}"/>
                </a:ext>
              </a:extLst>
            </p:cNvPr>
            <p:cNvSpPr txBox="1">
              <a:spLocks noChangeArrowheads="1"/>
            </p:cNvSpPr>
            <p:nvPr/>
          </p:nvSpPr>
          <p:spPr bwMode="auto">
            <a:xfrm>
              <a:off x="3072" y="2784"/>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19" name="Text Box 272">
              <a:extLst>
                <a:ext uri="{FF2B5EF4-FFF2-40B4-BE49-F238E27FC236}">
                  <a16:creationId xmlns:a16="http://schemas.microsoft.com/office/drawing/2014/main" id="{DCE5FBF2-0E8D-DA4E-E716-388BB137D439}"/>
                </a:ext>
              </a:extLst>
            </p:cNvPr>
            <p:cNvSpPr txBox="1">
              <a:spLocks noChangeArrowheads="1"/>
            </p:cNvSpPr>
            <p:nvPr/>
          </p:nvSpPr>
          <p:spPr bwMode="auto">
            <a:xfrm>
              <a:off x="3024" y="3264"/>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20" name="Text Box 273">
              <a:extLst>
                <a:ext uri="{FF2B5EF4-FFF2-40B4-BE49-F238E27FC236}">
                  <a16:creationId xmlns:a16="http://schemas.microsoft.com/office/drawing/2014/main" id="{F19D0A50-3D94-651C-BE3A-670A2B2E1E44}"/>
                </a:ext>
              </a:extLst>
            </p:cNvPr>
            <p:cNvSpPr txBox="1">
              <a:spLocks noChangeArrowheads="1"/>
            </p:cNvSpPr>
            <p:nvPr/>
          </p:nvSpPr>
          <p:spPr bwMode="auto">
            <a:xfrm>
              <a:off x="2496" y="3216"/>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21" name="Text Box 274">
              <a:extLst>
                <a:ext uri="{FF2B5EF4-FFF2-40B4-BE49-F238E27FC236}">
                  <a16:creationId xmlns:a16="http://schemas.microsoft.com/office/drawing/2014/main" id="{32AE52DF-A042-4D86-4931-AD7BC0165F3B}"/>
                </a:ext>
              </a:extLst>
            </p:cNvPr>
            <p:cNvSpPr txBox="1">
              <a:spLocks noChangeArrowheads="1"/>
            </p:cNvSpPr>
            <p:nvPr/>
          </p:nvSpPr>
          <p:spPr bwMode="auto">
            <a:xfrm>
              <a:off x="1968" y="3408"/>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22" name="Text Box 280">
              <a:extLst>
                <a:ext uri="{FF2B5EF4-FFF2-40B4-BE49-F238E27FC236}">
                  <a16:creationId xmlns:a16="http://schemas.microsoft.com/office/drawing/2014/main" id="{64BB4103-7CA0-327F-F899-E474A7481A9E}"/>
                </a:ext>
              </a:extLst>
            </p:cNvPr>
            <p:cNvSpPr txBox="1">
              <a:spLocks noChangeArrowheads="1"/>
            </p:cNvSpPr>
            <p:nvPr/>
          </p:nvSpPr>
          <p:spPr bwMode="auto">
            <a:xfrm>
              <a:off x="2208" y="2592"/>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23" name="Text Box 281">
              <a:extLst>
                <a:ext uri="{FF2B5EF4-FFF2-40B4-BE49-F238E27FC236}">
                  <a16:creationId xmlns:a16="http://schemas.microsoft.com/office/drawing/2014/main" id="{E2ADB932-686A-7E44-53B0-B0B53A3DEA71}"/>
                </a:ext>
              </a:extLst>
            </p:cNvPr>
            <p:cNvSpPr txBox="1">
              <a:spLocks noChangeArrowheads="1"/>
            </p:cNvSpPr>
            <p:nvPr/>
          </p:nvSpPr>
          <p:spPr bwMode="auto">
            <a:xfrm>
              <a:off x="2784" y="2592"/>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24" name="Text Box 282">
              <a:extLst>
                <a:ext uri="{FF2B5EF4-FFF2-40B4-BE49-F238E27FC236}">
                  <a16:creationId xmlns:a16="http://schemas.microsoft.com/office/drawing/2014/main" id="{1F339345-9476-0B4E-73FA-854B46A2CE9A}"/>
                </a:ext>
              </a:extLst>
            </p:cNvPr>
            <p:cNvSpPr txBox="1">
              <a:spLocks noChangeArrowheads="1"/>
            </p:cNvSpPr>
            <p:nvPr/>
          </p:nvSpPr>
          <p:spPr bwMode="auto">
            <a:xfrm>
              <a:off x="2784" y="3168"/>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25" name="Text Box 283">
              <a:extLst>
                <a:ext uri="{FF2B5EF4-FFF2-40B4-BE49-F238E27FC236}">
                  <a16:creationId xmlns:a16="http://schemas.microsoft.com/office/drawing/2014/main" id="{BF3D9150-4AB5-F067-4B3F-2B12A008986A}"/>
                </a:ext>
              </a:extLst>
            </p:cNvPr>
            <p:cNvSpPr txBox="1">
              <a:spLocks noChangeArrowheads="1"/>
            </p:cNvSpPr>
            <p:nvPr/>
          </p:nvSpPr>
          <p:spPr bwMode="auto">
            <a:xfrm>
              <a:off x="2208" y="3168"/>
              <a:ext cx="2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solidFill>
                    <a:srgbClr val="FF0000"/>
                  </a:solidFill>
                </a:rPr>
                <a:t>u,v</a:t>
              </a:r>
            </a:p>
          </p:txBody>
        </p:sp>
        <p:sp>
          <p:nvSpPr>
            <p:cNvPr id="19526" name="Oval 284">
              <a:extLst>
                <a:ext uri="{FF2B5EF4-FFF2-40B4-BE49-F238E27FC236}">
                  <a16:creationId xmlns:a16="http://schemas.microsoft.com/office/drawing/2014/main" id="{1A79123C-3594-045B-E5BC-FE464CF8BF92}"/>
                </a:ext>
              </a:extLst>
            </p:cNvPr>
            <p:cNvSpPr>
              <a:spLocks noChangeArrowheads="1"/>
            </p:cNvSpPr>
            <p:nvPr/>
          </p:nvSpPr>
          <p:spPr bwMode="auto">
            <a:xfrm>
              <a:off x="2304" y="273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27" name="Oval 285">
              <a:extLst>
                <a:ext uri="{FF2B5EF4-FFF2-40B4-BE49-F238E27FC236}">
                  <a16:creationId xmlns:a16="http://schemas.microsoft.com/office/drawing/2014/main" id="{6CEE843E-A271-37FA-AE0A-8F5F9B82C91D}"/>
                </a:ext>
              </a:extLst>
            </p:cNvPr>
            <p:cNvSpPr>
              <a:spLocks noChangeArrowheads="1"/>
            </p:cNvSpPr>
            <p:nvPr/>
          </p:nvSpPr>
          <p:spPr bwMode="auto">
            <a:xfrm>
              <a:off x="2880" y="2736"/>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28" name="Oval 286">
              <a:extLst>
                <a:ext uri="{FF2B5EF4-FFF2-40B4-BE49-F238E27FC236}">
                  <a16:creationId xmlns:a16="http://schemas.microsoft.com/office/drawing/2014/main" id="{A48337FB-3718-36B9-0D58-0F4805A0FBAB}"/>
                </a:ext>
              </a:extLst>
            </p:cNvPr>
            <p:cNvSpPr>
              <a:spLocks noChangeArrowheads="1"/>
            </p:cNvSpPr>
            <p:nvPr/>
          </p:nvSpPr>
          <p:spPr bwMode="auto">
            <a:xfrm>
              <a:off x="2304" y="31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529" name="Oval 287">
              <a:extLst>
                <a:ext uri="{FF2B5EF4-FFF2-40B4-BE49-F238E27FC236}">
                  <a16:creationId xmlns:a16="http://schemas.microsoft.com/office/drawing/2014/main" id="{C91041AB-3E75-3FD7-BA93-A45C8807B6B2}"/>
                </a:ext>
              </a:extLst>
            </p:cNvPr>
            <p:cNvSpPr>
              <a:spLocks noChangeArrowheads="1"/>
            </p:cNvSpPr>
            <p:nvPr/>
          </p:nvSpPr>
          <p:spPr bwMode="auto">
            <a:xfrm>
              <a:off x="2880" y="316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pSp>
      <p:sp>
        <p:nvSpPr>
          <p:cNvPr id="19467" name="Text Box 289">
            <a:extLst>
              <a:ext uri="{FF2B5EF4-FFF2-40B4-BE49-F238E27FC236}">
                <a16:creationId xmlns:a16="http://schemas.microsoft.com/office/drawing/2014/main" id="{448721AE-C36D-1B3E-F0CF-395915A6944F}"/>
              </a:ext>
            </a:extLst>
          </p:cNvPr>
          <p:cNvSpPr txBox="1">
            <a:spLocks noChangeArrowheads="1"/>
          </p:cNvSpPr>
          <p:nvPr/>
        </p:nvSpPr>
        <p:spPr bwMode="auto">
          <a:xfrm>
            <a:off x="3733800" y="45720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9468" name="Text Box 290">
            <a:extLst>
              <a:ext uri="{FF2B5EF4-FFF2-40B4-BE49-F238E27FC236}">
                <a16:creationId xmlns:a16="http://schemas.microsoft.com/office/drawing/2014/main" id="{1DE38CE0-0572-7806-BDA5-5F116A5DA620}"/>
              </a:ext>
            </a:extLst>
          </p:cNvPr>
          <p:cNvSpPr txBox="1">
            <a:spLocks noChangeArrowheads="1"/>
          </p:cNvSpPr>
          <p:nvPr/>
        </p:nvSpPr>
        <p:spPr bwMode="auto">
          <a:xfrm>
            <a:off x="3429000" y="4549775"/>
            <a:ext cx="61595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50000"/>
              </a:lnSpc>
              <a:spcBef>
                <a:spcPct val="0"/>
              </a:spcBef>
              <a:buFontTx/>
              <a:buNone/>
            </a:pPr>
            <a:r>
              <a:rPr lang="en-US" altLang="en-US" sz="1600" i="1"/>
              <a:t>j</a:t>
            </a:r>
            <a:r>
              <a:rPr lang="en-US" altLang="en-US" sz="1600"/>
              <a:t>+1/2</a:t>
            </a:r>
          </a:p>
          <a:p>
            <a:pPr eaLnBrk="1" hangingPunct="1">
              <a:lnSpc>
                <a:spcPct val="150000"/>
              </a:lnSpc>
              <a:spcBef>
                <a:spcPct val="0"/>
              </a:spcBef>
              <a:buFontTx/>
              <a:buNone/>
            </a:pPr>
            <a:r>
              <a:rPr lang="en-US" altLang="en-US" sz="1600" i="1"/>
              <a:t>j</a:t>
            </a:r>
          </a:p>
          <a:p>
            <a:pPr eaLnBrk="1" hangingPunct="1">
              <a:lnSpc>
                <a:spcPct val="150000"/>
              </a:lnSpc>
              <a:spcBef>
                <a:spcPct val="0"/>
              </a:spcBef>
              <a:buFontTx/>
              <a:buNone/>
            </a:pPr>
            <a:r>
              <a:rPr lang="en-US" altLang="en-US" sz="1600" i="1"/>
              <a:t>j</a:t>
            </a:r>
            <a:r>
              <a:rPr lang="en-US" altLang="en-US" sz="1600"/>
              <a:t>-1/2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2F5F70C6-1BD9-008F-7EB4-77D1AD9F30E3}"/>
              </a:ext>
            </a:extLst>
          </p:cNvPr>
          <p:cNvSpPr txBox="1">
            <a:spLocks noChangeArrowheads="1"/>
          </p:cNvSpPr>
          <p:nvPr/>
        </p:nvSpPr>
        <p:spPr bwMode="auto">
          <a:xfrm>
            <a:off x="609600" y="304800"/>
            <a:ext cx="601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Assume that a uniform grid is used for both </a:t>
            </a:r>
            <a:r>
              <a:rPr lang="en-US" altLang="en-US" sz="1600" i="1">
                <a:solidFill>
                  <a:srgbClr val="FF6600"/>
                </a:solidFill>
              </a:rPr>
              <a:t>x </a:t>
            </a:r>
            <a:r>
              <a:rPr lang="en-US" altLang="en-US" sz="1600">
                <a:solidFill>
                  <a:srgbClr val="FF6600"/>
                </a:solidFill>
              </a:rPr>
              <a:t>and </a:t>
            </a:r>
            <a:r>
              <a:rPr lang="en-US" altLang="en-US" sz="1600" i="1">
                <a:solidFill>
                  <a:srgbClr val="FF6600"/>
                </a:solidFill>
              </a:rPr>
              <a:t>y</a:t>
            </a:r>
            <a:r>
              <a:rPr lang="en-US" altLang="en-US" sz="1600">
                <a:solidFill>
                  <a:srgbClr val="FF6600"/>
                </a:solidFill>
              </a:rPr>
              <a:t> directions. That is </a:t>
            </a:r>
            <a:r>
              <a:rPr lang="en-US" altLang="en-US" sz="2400"/>
              <a:t> </a:t>
            </a:r>
          </a:p>
        </p:txBody>
      </p:sp>
      <p:graphicFrame>
        <p:nvGraphicFramePr>
          <p:cNvPr id="20482" name="Object 2">
            <a:extLst>
              <a:ext uri="{FF2B5EF4-FFF2-40B4-BE49-F238E27FC236}">
                <a16:creationId xmlns:a16="http://schemas.microsoft.com/office/drawing/2014/main" id="{848042AE-6A77-1037-B731-DFCCBE63B132}"/>
              </a:ext>
            </a:extLst>
          </p:cNvPr>
          <p:cNvGraphicFramePr>
            <a:graphicFrameLocks noChangeAspect="1"/>
          </p:cNvGraphicFramePr>
          <p:nvPr/>
        </p:nvGraphicFramePr>
        <p:xfrm>
          <a:off x="3048000" y="914400"/>
          <a:ext cx="1143000" cy="300038"/>
        </p:xfrm>
        <a:graphic>
          <a:graphicData uri="http://schemas.openxmlformats.org/presentationml/2006/ole">
            <mc:AlternateContent xmlns:mc="http://schemas.openxmlformats.org/markup-compatibility/2006">
              <mc:Choice xmlns:v="urn:schemas-microsoft-com:vml" Requires="v">
                <p:oleObj name="Equation" r:id="rId2" imgW="17843500" imgH="4686300" progId="Equation.3">
                  <p:embed/>
                </p:oleObj>
              </mc:Choice>
              <mc:Fallback>
                <p:oleObj name="Equation" r:id="rId2" imgW="17843500" imgH="46863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914400"/>
                        <a:ext cx="1143000" cy="30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0483" name="Text Box 7">
            <a:extLst>
              <a:ext uri="{FF2B5EF4-FFF2-40B4-BE49-F238E27FC236}">
                <a16:creationId xmlns:a16="http://schemas.microsoft.com/office/drawing/2014/main" id="{3BBCFACC-62EA-B426-6928-33AEE022005F}"/>
              </a:ext>
            </a:extLst>
          </p:cNvPr>
          <p:cNvSpPr txBox="1">
            <a:spLocks noChangeArrowheads="1"/>
          </p:cNvSpPr>
          <p:nvPr/>
        </p:nvSpPr>
        <p:spPr bwMode="auto">
          <a:xfrm>
            <a:off x="609600" y="1371600"/>
            <a:ext cx="6381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 and uses the central difference schemes for </a:t>
            </a:r>
            <a:r>
              <a:rPr lang="en-US" altLang="en-US" sz="1600" i="1">
                <a:solidFill>
                  <a:srgbClr val="FF6600"/>
                </a:solidFill>
              </a:rPr>
              <a:t>x</a:t>
            </a:r>
            <a:r>
              <a:rPr lang="en-US" altLang="en-US" sz="1600">
                <a:solidFill>
                  <a:srgbClr val="FF6600"/>
                </a:solidFill>
              </a:rPr>
              <a:t> and </a:t>
            </a:r>
            <a:r>
              <a:rPr lang="en-US" altLang="en-US" sz="1600" i="1">
                <a:solidFill>
                  <a:srgbClr val="FF6600"/>
                </a:solidFill>
              </a:rPr>
              <a:t>y</a:t>
            </a:r>
            <a:r>
              <a:rPr lang="en-US" altLang="en-US" sz="1600">
                <a:solidFill>
                  <a:srgbClr val="FF6600"/>
                </a:solidFill>
              </a:rPr>
              <a:t> gradient terms. We get </a:t>
            </a:r>
          </a:p>
        </p:txBody>
      </p:sp>
      <p:graphicFrame>
        <p:nvGraphicFramePr>
          <p:cNvPr id="20484" name="Object 3">
            <a:extLst>
              <a:ext uri="{FF2B5EF4-FFF2-40B4-BE49-F238E27FC236}">
                <a16:creationId xmlns:a16="http://schemas.microsoft.com/office/drawing/2014/main" id="{C0527D4C-9448-0B74-FC43-B238AE08B33B}"/>
              </a:ext>
            </a:extLst>
          </p:cNvPr>
          <p:cNvGraphicFramePr>
            <a:graphicFrameLocks noChangeAspect="1"/>
          </p:cNvGraphicFramePr>
          <p:nvPr/>
        </p:nvGraphicFramePr>
        <p:xfrm>
          <a:off x="1371600" y="1828800"/>
          <a:ext cx="5410200" cy="484188"/>
        </p:xfrm>
        <a:graphic>
          <a:graphicData uri="http://schemas.openxmlformats.org/presentationml/2006/ole">
            <mc:AlternateContent xmlns:mc="http://schemas.openxmlformats.org/markup-compatibility/2006">
              <mc:Choice xmlns:v="urn:schemas-microsoft-com:vml" Requires="v">
                <p:oleObj name="Equation" r:id="rId4" imgW="101231700" imgH="9067800" progId="Equation.3">
                  <p:embed/>
                </p:oleObj>
              </mc:Choice>
              <mc:Fallback>
                <p:oleObj name="Equation" r:id="rId4" imgW="101231700" imgH="9067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828800"/>
                        <a:ext cx="5410200" cy="484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0485" name="Text Box 9">
            <a:extLst>
              <a:ext uri="{FF2B5EF4-FFF2-40B4-BE49-F238E27FC236}">
                <a16:creationId xmlns:a16="http://schemas.microsoft.com/office/drawing/2014/main" id="{B677FB1C-FDAE-3E5F-FD11-A2AFB34E62A3}"/>
              </a:ext>
            </a:extLst>
          </p:cNvPr>
          <p:cNvSpPr txBox="1">
            <a:spLocks noChangeArrowheads="1"/>
          </p:cNvSpPr>
          <p:nvPr/>
        </p:nvSpPr>
        <p:spPr bwMode="auto">
          <a:xfrm>
            <a:off x="593725" y="2500313"/>
            <a:ext cx="5565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Therefore, the difference equations for (3.11) can be rewritten as  </a:t>
            </a:r>
          </a:p>
        </p:txBody>
      </p:sp>
      <p:graphicFrame>
        <p:nvGraphicFramePr>
          <p:cNvPr id="20486" name="Object 4">
            <a:extLst>
              <a:ext uri="{FF2B5EF4-FFF2-40B4-BE49-F238E27FC236}">
                <a16:creationId xmlns:a16="http://schemas.microsoft.com/office/drawing/2014/main" id="{63A1CA6F-8560-64B4-29FB-F08DEFCEC9E5}"/>
              </a:ext>
            </a:extLst>
          </p:cNvPr>
          <p:cNvGraphicFramePr>
            <a:graphicFrameLocks noChangeAspect="1"/>
          </p:cNvGraphicFramePr>
          <p:nvPr/>
        </p:nvGraphicFramePr>
        <p:xfrm>
          <a:off x="1524000" y="2971800"/>
          <a:ext cx="4495800" cy="531813"/>
        </p:xfrm>
        <a:graphic>
          <a:graphicData uri="http://schemas.openxmlformats.org/presentationml/2006/ole">
            <mc:AlternateContent xmlns:mc="http://schemas.openxmlformats.org/markup-compatibility/2006">
              <mc:Choice xmlns:v="urn:schemas-microsoft-com:vml" Requires="v">
                <p:oleObj name="Equation" r:id="rId6" imgW="76657200" imgH="9067800" progId="Equation.3">
                  <p:embed/>
                </p:oleObj>
              </mc:Choice>
              <mc:Fallback>
                <p:oleObj name="Equation" r:id="rId6" imgW="76657200" imgH="90678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2971800"/>
                        <a:ext cx="4495800"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0487" name="Text Box 11">
            <a:extLst>
              <a:ext uri="{FF2B5EF4-FFF2-40B4-BE49-F238E27FC236}">
                <a16:creationId xmlns:a16="http://schemas.microsoft.com/office/drawing/2014/main" id="{65CE0047-6D0F-9013-AD1C-449C3F0EDCB1}"/>
              </a:ext>
            </a:extLst>
          </p:cNvPr>
          <p:cNvSpPr txBox="1">
            <a:spLocks noChangeArrowheads="1"/>
          </p:cNvSpPr>
          <p:nvPr/>
        </p:nvSpPr>
        <p:spPr bwMode="auto">
          <a:xfrm>
            <a:off x="593725" y="3698875"/>
            <a:ext cx="2474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Substituting the solution of</a:t>
            </a:r>
            <a:r>
              <a:rPr lang="en-US" altLang="en-US" sz="2400"/>
              <a:t> </a:t>
            </a:r>
          </a:p>
        </p:txBody>
      </p:sp>
      <p:graphicFrame>
        <p:nvGraphicFramePr>
          <p:cNvPr id="20488" name="Object 5">
            <a:extLst>
              <a:ext uri="{FF2B5EF4-FFF2-40B4-BE49-F238E27FC236}">
                <a16:creationId xmlns:a16="http://schemas.microsoft.com/office/drawing/2014/main" id="{9EEFD8D1-7CAE-79CB-962B-57EB2C5634FF}"/>
              </a:ext>
            </a:extLst>
          </p:cNvPr>
          <p:cNvGraphicFramePr>
            <a:graphicFrameLocks noChangeAspect="1"/>
          </p:cNvGraphicFramePr>
          <p:nvPr/>
        </p:nvGraphicFramePr>
        <p:xfrm>
          <a:off x="609600" y="4343400"/>
          <a:ext cx="7432675" cy="365125"/>
        </p:xfrm>
        <a:graphic>
          <a:graphicData uri="http://schemas.openxmlformats.org/presentationml/2006/ole">
            <mc:AlternateContent xmlns:mc="http://schemas.openxmlformats.org/markup-compatibility/2006">
              <mc:Choice xmlns:v="urn:schemas-microsoft-com:vml" Requires="v">
                <p:oleObj name="Equation" r:id="rId8" imgW="112636300" imgH="5562600" progId="Equation.3">
                  <p:embed/>
                </p:oleObj>
              </mc:Choice>
              <mc:Fallback>
                <p:oleObj name="Equation" r:id="rId8" imgW="112636300" imgH="55626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600" y="4343400"/>
                        <a:ext cx="7432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20489" name="Object 6">
            <a:extLst>
              <a:ext uri="{FF2B5EF4-FFF2-40B4-BE49-F238E27FC236}">
                <a16:creationId xmlns:a16="http://schemas.microsoft.com/office/drawing/2014/main" id="{9F8AAB99-202E-E18F-D44C-B50A44677AC8}"/>
              </a:ext>
            </a:extLst>
          </p:cNvPr>
          <p:cNvGraphicFramePr>
            <a:graphicFrameLocks noChangeAspect="1"/>
          </p:cNvGraphicFramePr>
          <p:nvPr/>
        </p:nvGraphicFramePr>
        <p:xfrm>
          <a:off x="990600" y="5562600"/>
          <a:ext cx="2286000" cy="603250"/>
        </p:xfrm>
        <a:graphic>
          <a:graphicData uri="http://schemas.openxmlformats.org/presentationml/2006/ole">
            <mc:AlternateContent xmlns:mc="http://schemas.openxmlformats.org/markup-compatibility/2006">
              <mc:Choice xmlns:v="urn:schemas-microsoft-com:vml" Requires="v">
                <p:oleObj name="Equation" r:id="rId10" imgW="36576000" imgH="9652000" progId="Equation.3">
                  <p:embed/>
                </p:oleObj>
              </mc:Choice>
              <mc:Fallback>
                <p:oleObj name="Equation" r:id="rId10" imgW="36576000" imgH="96520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90600" y="5562600"/>
                        <a:ext cx="2286000" cy="603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0490" name="Text Box 16">
            <a:extLst>
              <a:ext uri="{FF2B5EF4-FFF2-40B4-BE49-F238E27FC236}">
                <a16:creationId xmlns:a16="http://schemas.microsoft.com/office/drawing/2014/main" id="{394CB84F-1388-06F4-8DD8-41DA51219EE7}"/>
              </a:ext>
            </a:extLst>
          </p:cNvPr>
          <p:cNvSpPr txBox="1">
            <a:spLocks noChangeArrowheads="1"/>
          </p:cNvSpPr>
          <p:nvPr/>
        </p:nvSpPr>
        <p:spPr bwMode="auto">
          <a:xfrm>
            <a:off x="7924800" y="1828800"/>
            <a:ext cx="681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(3.15)</a:t>
            </a:r>
          </a:p>
        </p:txBody>
      </p:sp>
      <p:sp>
        <p:nvSpPr>
          <p:cNvPr id="20491" name="Text Box 17">
            <a:extLst>
              <a:ext uri="{FF2B5EF4-FFF2-40B4-BE49-F238E27FC236}">
                <a16:creationId xmlns:a16="http://schemas.microsoft.com/office/drawing/2014/main" id="{851E1BCF-75B1-C935-7A4C-AA6289E79C35}"/>
              </a:ext>
            </a:extLst>
          </p:cNvPr>
          <p:cNvSpPr txBox="1">
            <a:spLocks noChangeArrowheads="1"/>
          </p:cNvSpPr>
          <p:nvPr/>
        </p:nvSpPr>
        <p:spPr bwMode="auto">
          <a:xfrm>
            <a:off x="7848600" y="3048000"/>
            <a:ext cx="681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(3.16)</a:t>
            </a:r>
          </a:p>
        </p:txBody>
      </p:sp>
      <p:sp>
        <p:nvSpPr>
          <p:cNvPr id="20492" name="Text Box 18">
            <a:extLst>
              <a:ext uri="{FF2B5EF4-FFF2-40B4-BE49-F238E27FC236}">
                <a16:creationId xmlns:a16="http://schemas.microsoft.com/office/drawing/2014/main" id="{9628BE81-F93F-7BB2-C305-8D1344E2D51B}"/>
              </a:ext>
            </a:extLst>
          </p:cNvPr>
          <p:cNvSpPr txBox="1">
            <a:spLocks noChangeArrowheads="1"/>
          </p:cNvSpPr>
          <p:nvPr/>
        </p:nvSpPr>
        <p:spPr bwMode="auto">
          <a:xfrm>
            <a:off x="8229600" y="4343400"/>
            <a:ext cx="681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(3.16)</a:t>
            </a:r>
          </a:p>
        </p:txBody>
      </p:sp>
      <p:sp>
        <p:nvSpPr>
          <p:cNvPr id="20493" name="Text Box 19">
            <a:extLst>
              <a:ext uri="{FF2B5EF4-FFF2-40B4-BE49-F238E27FC236}">
                <a16:creationId xmlns:a16="http://schemas.microsoft.com/office/drawing/2014/main" id="{43755C59-F9AD-8B0C-144B-7BCA26B28C9F}"/>
              </a:ext>
            </a:extLst>
          </p:cNvPr>
          <p:cNvSpPr txBox="1">
            <a:spLocks noChangeArrowheads="1"/>
          </p:cNvSpPr>
          <p:nvPr/>
        </p:nvSpPr>
        <p:spPr bwMode="auto">
          <a:xfrm>
            <a:off x="669925" y="491807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We have the frequency equation</a:t>
            </a:r>
            <a:r>
              <a:rPr lang="en-US" altLang="en-US" sz="2400"/>
              <a:t> </a:t>
            </a:r>
          </a:p>
        </p:txBody>
      </p:sp>
      <p:sp>
        <p:nvSpPr>
          <p:cNvPr id="20494" name="Text Box 21">
            <a:extLst>
              <a:ext uri="{FF2B5EF4-FFF2-40B4-BE49-F238E27FC236}">
                <a16:creationId xmlns:a16="http://schemas.microsoft.com/office/drawing/2014/main" id="{909684E6-ED7B-CF1A-76E7-E75237F15F1F}"/>
              </a:ext>
            </a:extLst>
          </p:cNvPr>
          <p:cNvSpPr txBox="1">
            <a:spLocks noChangeArrowheads="1"/>
          </p:cNvSpPr>
          <p:nvPr/>
        </p:nvSpPr>
        <p:spPr bwMode="auto">
          <a:xfrm>
            <a:off x="7848600" y="5638800"/>
            <a:ext cx="681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(3.17)</a:t>
            </a:r>
          </a:p>
        </p:txBody>
      </p:sp>
      <p:sp>
        <p:nvSpPr>
          <p:cNvPr id="20495" name="Line 22">
            <a:extLst>
              <a:ext uri="{FF2B5EF4-FFF2-40B4-BE49-F238E27FC236}">
                <a16:creationId xmlns:a16="http://schemas.microsoft.com/office/drawing/2014/main" id="{04280627-0330-A62D-3D84-2AA504808ADE}"/>
              </a:ext>
            </a:extLst>
          </p:cNvPr>
          <p:cNvSpPr>
            <a:spLocks noChangeShapeType="1"/>
          </p:cNvSpPr>
          <p:nvPr/>
        </p:nvSpPr>
        <p:spPr bwMode="auto">
          <a:xfrm>
            <a:off x="3505200" y="5867400"/>
            <a:ext cx="9144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0496" name="Object 7">
            <a:extLst>
              <a:ext uri="{FF2B5EF4-FFF2-40B4-BE49-F238E27FC236}">
                <a16:creationId xmlns:a16="http://schemas.microsoft.com/office/drawing/2014/main" id="{29E1340D-7CDF-2C08-A152-8EE8F81EC0EF}"/>
              </a:ext>
            </a:extLst>
          </p:cNvPr>
          <p:cNvGraphicFramePr>
            <a:graphicFrameLocks noChangeAspect="1"/>
          </p:cNvGraphicFramePr>
          <p:nvPr/>
        </p:nvGraphicFramePr>
        <p:xfrm>
          <a:off x="4457700" y="5432425"/>
          <a:ext cx="2668588" cy="712788"/>
        </p:xfrm>
        <a:graphic>
          <a:graphicData uri="http://schemas.openxmlformats.org/presentationml/2006/ole">
            <mc:AlternateContent xmlns:mc="http://schemas.openxmlformats.org/markup-compatibility/2006">
              <mc:Choice xmlns:v="urn:schemas-microsoft-com:vml" Requires="v">
                <p:oleObj name="Equation" r:id="rId12" imgW="42710100" imgH="11404600" progId="Equation.3">
                  <p:embed/>
                </p:oleObj>
              </mc:Choice>
              <mc:Fallback>
                <p:oleObj name="Equation" r:id="rId12" imgW="42710100" imgH="11404600" progId="Equation.3">
                  <p:embed/>
                  <p:pic>
                    <p:nvPicPr>
                      <p:cNvPr id="0"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57700" y="5432425"/>
                        <a:ext cx="2668588" cy="712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5" name="Object 2">
            <a:extLst>
              <a:ext uri="{FF2B5EF4-FFF2-40B4-BE49-F238E27FC236}">
                <a16:creationId xmlns:a16="http://schemas.microsoft.com/office/drawing/2014/main" id="{A6F6AF21-C773-49AB-8F90-4212AB78C353}"/>
              </a:ext>
            </a:extLst>
          </p:cNvPr>
          <p:cNvGraphicFramePr>
            <a:graphicFrameLocks noChangeAspect="1"/>
          </p:cNvGraphicFramePr>
          <p:nvPr/>
        </p:nvGraphicFramePr>
        <p:xfrm>
          <a:off x="1981200" y="1143000"/>
          <a:ext cx="2395538" cy="712788"/>
        </p:xfrm>
        <a:graphic>
          <a:graphicData uri="http://schemas.openxmlformats.org/presentationml/2006/ole">
            <mc:AlternateContent xmlns:mc="http://schemas.openxmlformats.org/markup-compatibility/2006">
              <mc:Choice xmlns:v="urn:schemas-microsoft-com:vml" Requires="v">
                <p:oleObj name="Equation" r:id="rId2" imgW="38328600" imgH="11404600" progId="Equation.3">
                  <p:embed/>
                </p:oleObj>
              </mc:Choice>
              <mc:Fallback>
                <p:oleObj name="Equation" r:id="rId2" imgW="38328600" imgH="114046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143000"/>
                        <a:ext cx="2395538" cy="712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1506" name="Text Box 5">
            <a:extLst>
              <a:ext uri="{FF2B5EF4-FFF2-40B4-BE49-F238E27FC236}">
                <a16:creationId xmlns:a16="http://schemas.microsoft.com/office/drawing/2014/main" id="{30A1DF05-C3A8-027A-3EC0-E9A97B277B7B}"/>
              </a:ext>
            </a:extLst>
          </p:cNvPr>
          <p:cNvSpPr txBox="1">
            <a:spLocks noChangeArrowheads="1"/>
          </p:cNvSpPr>
          <p:nvPr/>
        </p:nvSpPr>
        <p:spPr bwMode="auto">
          <a:xfrm>
            <a:off x="593725" y="442913"/>
            <a:ext cx="5135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 ratio of numerical phase speed to the true phase speed is</a:t>
            </a:r>
          </a:p>
        </p:txBody>
      </p:sp>
      <p:sp>
        <p:nvSpPr>
          <p:cNvPr id="21507" name="Text Box 6">
            <a:extLst>
              <a:ext uri="{FF2B5EF4-FFF2-40B4-BE49-F238E27FC236}">
                <a16:creationId xmlns:a16="http://schemas.microsoft.com/office/drawing/2014/main" id="{208FD333-7A00-4AF7-C8B0-71099C588E66}"/>
              </a:ext>
            </a:extLst>
          </p:cNvPr>
          <p:cNvSpPr txBox="1">
            <a:spLocks noChangeArrowheads="1"/>
          </p:cNvSpPr>
          <p:nvPr/>
        </p:nvSpPr>
        <p:spPr bwMode="auto">
          <a:xfrm>
            <a:off x="7375525" y="1281113"/>
            <a:ext cx="6810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(3.18)</a:t>
            </a:r>
          </a:p>
        </p:txBody>
      </p:sp>
      <p:grpSp>
        <p:nvGrpSpPr>
          <p:cNvPr id="21508" name="Group 37">
            <a:extLst>
              <a:ext uri="{FF2B5EF4-FFF2-40B4-BE49-F238E27FC236}">
                <a16:creationId xmlns:a16="http://schemas.microsoft.com/office/drawing/2014/main" id="{819924C5-8C65-EB9B-2069-C07FDB95C5FE}"/>
              </a:ext>
            </a:extLst>
          </p:cNvPr>
          <p:cNvGrpSpPr>
            <a:grpSpLocks/>
          </p:cNvGrpSpPr>
          <p:nvPr/>
        </p:nvGrpSpPr>
        <p:grpSpPr bwMode="auto">
          <a:xfrm>
            <a:off x="1524000" y="2286000"/>
            <a:ext cx="5772150" cy="3429000"/>
            <a:chOff x="960" y="1344"/>
            <a:chExt cx="3636" cy="2160"/>
          </a:xfrm>
        </p:grpSpPr>
        <p:sp>
          <p:nvSpPr>
            <p:cNvPr id="21510" name="Line 7">
              <a:extLst>
                <a:ext uri="{FF2B5EF4-FFF2-40B4-BE49-F238E27FC236}">
                  <a16:creationId xmlns:a16="http://schemas.microsoft.com/office/drawing/2014/main" id="{CB3755B4-5946-92FA-0BF4-2A8824061E69}"/>
                </a:ext>
              </a:extLst>
            </p:cNvPr>
            <p:cNvSpPr>
              <a:spLocks noChangeShapeType="1"/>
            </p:cNvSpPr>
            <p:nvPr/>
          </p:nvSpPr>
          <p:spPr bwMode="auto">
            <a:xfrm>
              <a:off x="1344" y="2928"/>
              <a:ext cx="297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1" name="Line 8">
              <a:extLst>
                <a:ext uri="{FF2B5EF4-FFF2-40B4-BE49-F238E27FC236}">
                  <a16:creationId xmlns:a16="http://schemas.microsoft.com/office/drawing/2014/main" id="{268873DD-70FE-0AA5-D4AB-072B0704217D}"/>
                </a:ext>
              </a:extLst>
            </p:cNvPr>
            <p:cNvSpPr>
              <a:spLocks noChangeShapeType="1"/>
            </p:cNvSpPr>
            <p:nvPr/>
          </p:nvSpPr>
          <p:spPr bwMode="auto">
            <a:xfrm flipV="1">
              <a:off x="1344" y="1344"/>
              <a:ext cx="0" cy="158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2" name="Line 9">
              <a:extLst>
                <a:ext uri="{FF2B5EF4-FFF2-40B4-BE49-F238E27FC236}">
                  <a16:creationId xmlns:a16="http://schemas.microsoft.com/office/drawing/2014/main" id="{E58F77FE-74BA-0C26-1A69-D5B045AD2674}"/>
                </a:ext>
              </a:extLst>
            </p:cNvPr>
            <p:cNvSpPr>
              <a:spLocks noChangeShapeType="1"/>
            </p:cNvSpPr>
            <p:nvPr/>
          </p:nvSpPr>
          <p:spPr bwMode="auto">
            <a:xfrm flipV="1">
              <a:off x="1344" y="1584"/>
              <a:ext cx="1488" cy="13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3" name="Line 10">
              <a:extLst>
                <a:ext uri="{FF2B5EF4-FFF2-40B4-BE49-F238E27FC236}">
                  <a16:creationId xmlns:a16="http://schemas.microsoft.com/office/drawing/2014/main" id="{955B018F-63E4-13F7-0179-892E6EC85EA4}"/>
                </a:ext>
              </a:extLst>
            </p:cNvPr>
            <p:cNvSpPr>
              <a:spLocks noChangeShapeType="1"/>
            </p:cNvSpPr>
            <p:nvPr/>
          </p:nvSpPr>
          <p:spPr bwMode="auto">
            <a:xfrm>
              <a:off x="2832" y="1584"/>
              <a:ext cx="1440" cy="13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4" name="Text Box 11">
              <a:extLst>
                <a:ext uri="{FF2B5EF4-FFF2-40B4-BE49-F238E27FC236}">
                  <a16:creationId xmlns:a16="http://schemas.microsoft.com/office/drawing/2014/main" id="{12F00AA7-4943-2B91-885D-55325089C755}"/>
                </a:ext>
              </a:extLst>
            </p:cNvPr>
            <p:cNvSpPr txBox="1">
              <a:spLocks noChangeArrowheads="1"/>
            </p:cNvSpPr>
            <p:nvPr/>
          </p:nvSpPr>
          <p:spPr bwMode="auto">
            <a:xfrm>
              <a:off x="1286" y="2967"/>
              <a:ext cx="18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a:t>
              </a:r>
            </a:p>
          </p:txBody>
        </p:sp>
        <p:sp>
          <p:nvSpPr>
            <p:cNvPr id="21515" name="Text Box 12">
              <a:extLst>
                <a:ext uri="{FF2B5EF4-FFF2-40B4-BE49-F238E27FC236}">
                  <a16:creationId xmlns:a16="http://schemas.microsoft.com/office/drawing/2014/main" id="{1FDE39EA-7363-CFAA-3144-534C420B069C}"/>
                </a:ext>
              </a:extLst>
            </p:cNvPr>
            <p:cNvSpPr txBox="1">
              <a:spLocks noChangeArrowheads="1"/>
            </p:cNvSpPr>
            <p:nvPr/>
          </p:nvSpPr>
          <p:spPr bwMode="auto">
            <a:xfrm>
              <a:off x="2688" y="2976"/>
              <a:ext cx="28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/2</a:t>
              </a:r>
            </a:p>
          </p:txBody>
        </p:sp>
        <p:sp>
          <p:nvSpPr>
            <p:cNvPr id="21516" name="Text Box 13">
              <a:extLst>
                <a:ext uri="{FF2B5EF4-FFF2-40B4-BE49-F238E27FC236}">
                  <a16:creationId xmlns:a16="http://schemas.microsoft.com/office/drawing/2014/main" id="{BD52D268-7D92-BC9C-F577-AA9F84ED266A}"/>
                </a:ext>
              </a:extLst>
            </p:cNvPr>
            <p:cNvSpPr txBox="1">
              <a:spLocks noChangeArrowheads="1"/>
            </p:cNvSpPr>
            <p:nvPr/>
          </p:nvSpPr>
          <p:spPr bwMode="auto">
            <a:xfrm>
              <a:off x="4176" y="2928"/>
              <a:ext cx="18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ym typeface="Symbol" pitchFamily="2" charset="2"/>
                </a:rPr>
                <a:t></a:t>
              </a:r>
            </a:p>
          </p:txBody>
        </p:sp>
        <p:sp>
          <p:nvSpPr>
            <p:cNvPr id="21517" name="Text Box 14">
              <a:extLst>
                <a:ext uri="{FF2B5EF4-FFF2-40B4-BE49-F238E27FC236}">
                  <a16:creationId xmlns:a16="http://schemas.microsoft.com/office/drawing/2014/main" id="{166AF7E1-BCD4-F69D-CA34-5ED991884313}"/>
                </a:ext>
              </a:extLst>
            </p:cNvPr>
            <p:cNvSpPr txBox="1">
              <a:spLocks noChangeArrowheads="1"/>
            </p:cNvSpPr>
            <p:nvPr/>
          </p:nvSpPr>
          <p:spPr bwMode="auto">
            <a:xfrm rot="-2364040">
              <a:off x="1632" y="2160"/>
              <a:ext cx="3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l</a:t>
              </a:r>
              <a:r>
                <a:rPr lang="en-US" altLang="en-US" sz="2400"/>
                <a:t>=</a:t>
              </a:r>
              <a:r>
                <a:rPr lang="en-US" altLang="en-US" sz="2400" i="1"/>
                <a:t>k</a:t>
              </a:r>
            </a:p>
          </p:txBody>
        </p:sp>
        <p:sp>
          <p:nvSpPr>
            <p:cNvPr id="21518" name="Freeform 15">
              <a:extLst>
                <a:ext uri="{FF2B5EF4-FFF2-40B4-BE49-F238E27FC236}">
                  <a16:creationId xmlns:a16="http://schemas.microsoft.com/office/drawing/2014/main" id="{0D62F61D-0F0A-E618-A3C3-5CA86C2B740D}"/>
                </a:ext>
              </a:extLst>
            </p:cNvPr>
            <p:cNvSpPr>
              <a:spLocks/>
            </p:cNvSpPr>
            <p:nvPr/>
          </p:nvSpPr>
          <p:spPr bwMode="auto">
            <a:xfrm>
              <a:off x="1968" y="2352"/>
              <a:ext cx="85" cy="582"/>
            </a:xfrm>
            <a:custGeom>
              <a:avLst/>
              <a:gdLst>
                <a:gd name="T0" fmla="*/ 0 w 85"/>
                <a:gd name="T1" fmla="*/ 0 h 582"/>
                <a:gd name="T2" fmla="*/ 65 w 85"/>
                <a:gd name="T3" fmla="*/ 169 h 582"/>
                <a:gd name="T4" fmla="*/ 65 w 85"/>
                <a:gd name="T5" fmla="*/ 406 h 582"/>
                <a:gd name="T6" fmla="*/ 85 w 85"/>
                <a:gd name="T7" fmla="*/ 582 h 582"/>
                <a:gd name="T8" fmla="*/ 0 60000 65536"/>
                <a:gd name="T9" fmla="*/ 0 60000 65536"/>
                <a:gd name="T10" fmla="*/ 0 60000 65536"/>
                <a:gd name="T11" fmla="*/ 0 60000 65536"/>
                <a:gd name="T12" fmla="*/ 0 w 85"/>
                <a:gd name="T13" fmla="*/ 0 h 582"/>
                <a:gd name="T14" fmla="*/ 85 w 85"/>
                <a:gd name="T15" fmla="*/ 582 h 582"/>
              </a:gdLst>
              <a:ahLst/>
              <a:cxnLst>
                <a:cxn ang="T8">
                  <a:pos x="T0" y="T1"/>
                </a:cxn>
                <a:cxn ang="T9">
                  <a:pos x="T2" y="T3"/>
                </a:cxn>
                <a:cxn ang="T10">
                  <a:pos x="T4" y="T5"/>
                </a:cxn>
                <a:cxn ang="T11">
                  <a:pos x="T6" y="T7"/>
                </a:cxn>
              </a:cxnLst>
              <a:rect l="T12" t="T13" r="T14" b="T15"/>
              <a:pathLst>
                <a:path w="85" h="582">
                  <a:moveTo>
                    <a:pt x="0" y="0"/>
                  </a:moveTo>
                  <a:cubicBezTo>
                    <a:pt x="11" y="28"/>
                    <a:pt x="54" y="101"/>
                    <a:pt x="65" y="169"/>
                  </a:cubicBezTo>
                  <a:cubicBezTo>
                    <a:pt x="76" y="237"/>
                    <a:pt x="62" y="337"/>
                    <a:pt x="65" y="406"/>
                  </a:cubicBezTo>
                  <a:cubicBezTo>
                    <a:pt x="68" y="475"/>
                    <a:pt x="81" y="545"/>
                    <a:pt x="85" y="582"/>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19" name="Freeform 16">
              <a:extLst>
                <a:ext uri="{FF2B5EF4-FFF2-40B4-BE49-F238E27FC236}">
                  <a16:creationId xmlns:a16="http://schemas.microsoft.com/office/drawing/2014/main" id="{152E9634-D9C8-0035-121F-B60AC6D509E7}"/>
                </a:ext>
              </a:extLst>
            </p:cNvPr>
            <p:cNvSpPr>
              <a:spLocks/>
            </p:cNvSpPr>
            <p:nvPr/>
          </p:nvSpPr>
          <p:spPr bwMode="auto">
            <a:xfrm>
              <a:off x="2352" y="2016"/>
              <a:ext cx="95" cy="912"/>
            </a:xfrm>
            <a:custGeom>
              <a:avLst/>
              <a:gdLst>
                <a:gd name="T0" fmla="*/ 0 w 95"/>
                <a:gd name="T1" fmla="*/ 0 h 912"/>
                <a:gd name="T2" fmla="*/ 88 w 95"/>
                <a:gd name="T3" fmla="*/ 254 h 912"/>
                <a:gd name="T4" fmla="*/ 40 w 95"/>
                <a:gd name="T5" fmla="*/ 654 h 912"/>
                <a:gd name="T6" fmla="*/ 48 w 95"/>
                <a:gd name="T7" fmla="*/ 912 h 912"/>
                <a:gd name="T8" fmla="*/ 0 60000 65536"/>
                <a:gd name="T9" fmla="*/ 0 60000 65536"/>
                <a:gd name="T10" fmla="*/ 0 60000 65536"/>
                <a:gd name="T11" fmla="*/ 0 60000 65536"/>
                <a:gd name="T12" fmla="*/ 0 w 95"/>
                <a:gd name="T13" fmla="*/ 0 h 912"/>
                <a:gd name="T14" fmla="*/ 95 w 95"/>
                <a:gd name="T15" fmla="*/ 912 h 912"/>
              </a:gdLst>
              <a:ahLst/>
              <a:cxnLst>
                <a:cxn ang="T8">
                  <a:pos x="T0" y="T1"/>
                </a:cxn>
                <a:cxn ang="T9">
                  <a:pos x="T2" y="T3"/>
                </a:cxn>
                <a:cxn ang="T10">
                  <a:pos x="T4" y="T5"/>
                </a:cxn>
                <a:cxn ang="T11">
                  <a:pos x="T6" y="T7"/>
                </a:cxn>
              </a:cxnLst>
              <a:rect l="T12" t="T13" r="T14" b="T15"/>
              <a:pathLst>
                <a:path w="95" h="912">
                  <a:moveTo>
                    <a:pt x="0" y="0"/>
                  </a:moveTo>
                  <a:cubicBezTo>
                    <a:pt x="15" y="42"/>
                    <a:pt x="81" y="145"/>
                    <a:pt x="88" y="254"/>
                  </a:cubicBezTo>
                  <a:cubicBezTo>
                    <a:pt x="95" y="363"/>
                    <a:pt x="47" y="544"/>
                    <a:pt x="40" y="654"/>
                  </a:cubicBezTo>
                  <a:cubicBezTo>
                    <a:pt x="33" y="764"/>
                    <a:pt x="46" y="858"/>
                    <a:pt x="48" y="912"/>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0" name="Freeform 17">
              <a:extLst>
                <a:ext uri="{FF2B5EF4-FFF2-40B4-BE49-F238E27FC236}">
                  <a16:creationId xmlns:a16="http://schemas.microsoft.com/office/drawing/2014/main" id="{6FCA913E-00B6-F17B-C3E9-5883EF304BFE}"/>
                </a:ext>
              </a:extLst>
            </p:cNvPr>
            <p:cNvSpPr>
              <a:spLocks/>
            </p:cNvSpPr>
            <p:nvPr/>
          </p:nvSpPr>
          <p:spPr bwMode="auto">
            <a:xfrm>
              <a:off x="2687" y="1660"/>
              <a:ext cx="142" cy="1274"/>
            </a:xfrm>
            <a:custGeom>
              <a:avLst/>
              <a:gdLst>
                <a:gd name="T0" fmla="*/ 78 w 142"/>
                <a:gd name="T1" fmla="*/ 0 h 1274"/>
                <a:gd name="T2" fmla="*/ 132 w 142"/>
                <a:gd name="T3" fmla="*/ 346 h 1274"/>
                <a:gd name="T4" fmla="*/ 17 w 142"/>
                <a:gd name="T5" fmla="*/ 793 h 1274"/>
                <a:gd name="T6" fmla="*/ 30 w 142"/>
                <a:gd name="T7" fmla="*/ 1274 h 1274"/>
                <a:gd name="T8" fmla="*/ 0 60000 65536"/>
                <a:gd name="T9" fmla="*/ 0 60000 65536"/>
                <a:gd name="T10" fmla="*/ 0 60000 65536"/>
                <a:gd name="T11" fmla="*/ 0 60000 65536"/>
                <a:gd name="T12" fmla="*/ 0 w 142"/>
                <a:gd name="T13" fmla="*/ 0 h 1274"/>
                <a:gd name="T14" fmla="*/ 142 w 142"/>
                <a:gd name="T15" fmla="*/ 1274 h 1274"/>
              </a:gdLst>
              <a:ahLst/>
              <a:cxnLst>
                <a:cxn ang="T8">
                  <a:pos x="T0" y="T1"/>
                </a:cxn>
                <a:cxn ang="T9">
                  <a:pos x="T2" y="T3"/>
                </a:cxn>
                <a:cxn ang="T10">
                  <a:pos x="T4" y="T5"/>
                </a:cxn>
                <a:cxn ang="T11">
                  <a:pos x="T6" y="T7"/>
                </a:cxn>
              </a:cxnLst>
              <a:rect l="T12" t="T13" r="T14" b="T15"/>
              <a:pathLst>
                <a:path w="142" h="1274">
                  <a:moveTo>
                    <a:pt x="78" y="0"/>
                  </a:moveTo>
                  <a:cubicBezTo>
                    <a:pt x="87" y="58"/>
                    <a:pt x="142" y="214"/>
                    <a:pt x="132" y="346"/>
                  </a:cubicBezTo>
                  <a:cubicBezTo>
                    <a:pt x="122" y="478"/>
                    <a:pt x="34" y="638"/>
                    <a:pt x="17" y="793"/>
                  </a:cubicBezTo>
                  <a:cubicBezTo>
                    <a:pt x="0" y="948"/>
                    <a:pt x="27" y="1174"/>
                    <a:pt x="30" y="1274"/>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1" name="Freeform 18">
              <a:extLst>
                <a:ext uri="{FF2B5EF4-FFF2-40B4-BE49-F238E27FC236}">
                  <a16:creationId xmlns:a16="http://schemas.microsoft.com/office/drawing/2014/main" id="{C0626044-A790-288F-C167-7B7FDEDBDA46}"/>
                </a:ext>
              </a:extLst>
            </p:cNvPr>
            <p:cNvSpPr>
              <a:spLocks/>
            </p:cNvSpPr>
            <p:nvPr/>
          </p:nvSpPr>
          <p:spPr bwMode="auto">
            <a:xfrm>
              <a:off x="2914" y="1824"/>
              <a:ext cx="158" cy="1104"/>
            </a:xfrm>
            <a:custGeom>
              <a:avLst/>
              <a:gdLst>
                <a:gd name="T0" fmla="*/ 158 w 158"/>
                <a:gd name="T1" fmla="*/ 0 h 1104"/>
                <a:gd name="T2" fmla="*/ 135 w 158"/>
                <a:gd name="T3" fmla="*/ 351 h 1104"/>
                <a:gd name="T4" fmla="*/ 20 w 158"/>
                <a:gd name="T5" fmla="*/ 758 h 1104"/>
                <a:gd name="T6" fmla="*/ 14 w 158"/>
                <a:gd name="T7" fmla="*/ 1104 h 1104"/>
                <a:gd name="T8" fmla="*/ 0 60000 65536"/>
                <a:gd name="T9" fmla="*/ 0 60000 65536"/>
                <a:gd name="T10" fmla="*/ 0 60000 65536"/>
                <a:gd name="T11" fmla="*/ 0 60000 65536"/>
                <a:gd name="T12" fmla="*/ 0 w 158"/>
                <a:gd name="T13" fmla="*/ 0 h 1104"/>
                <a:gd name="T14" fmla="*/ 158 w 158"/>
                <a:gd name="T15" fmla="*/ 1104 h 1104"/>
              </a:gdLst>
              <a:ahLst/>
              <a:cxnLst>
                <a:cxn ang="T8">
                  <a:pos x="T0" y="T1"/>
                </a:cxn>
                <a:cxn ang="T9">
                  <a:pos x="T2" y="T3"/>
                </a:cxn>
                <a:cxn ang="T10">
                  <a:pos x="T4" y="T5"/>
                </a:cxn>
                <a:cxn ang="T11">
                  <a:pos x="T6" y="T7"/>
                </a:cxn>
              </a:cxnLst>
              <a:rect l="T12" t="T13" r="T14" b="T15"/>
              <a:pathLst>
                <a:path w="158" h="1104">
                  <a:moveTo>
                    <a:pt x="158" y="0"/>
                  </a:moveTo>
                  <a:cubicBezTo>
                    <a:pt x="154" y="58"/>
                    <a:pt x="158" y="225"/>
                    <a:pt x="135" y="351"/>
                  </a:cubicBezTo>
                  <a:cubicBezTo>
                    <a:pt x="112" y="477"/>
                    <a:pt x="40" y="633"/>
                    <a:pt x="20" y="758"/>
                  </a:cubicBezTo>
                  <a:cubicBezTo>
                    <a:pt x="0" y="883"/>
                    <a:pt x="15" y="1032"/>
                    <a:pt x="14" y="1104"/>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2" name="Freeform 19">
              <a:extLst>
                <a:ext uri="{FF2B5EF4-FFF2-40B4-BE49-F238E27FC236}">
                  <a16:creationId xmlns:a16="http://schemas.microsoft.com/office/drawing/2014/main" id="{93E1B853-94D3-F988-679E-F3CF065544A0}"/>
                </a:ext>
              </a:extLst>
            </p:cNvPr>
            <p:cNvSpPr>
              <a:spLocks/>
            </p:cNvSpPr>
            <p:nvPr/>
          </p:nvSpPr>
          <p:spPr bwMode="auto">
            <a:xfrm>
              <a:off x="3124" y="2067"/>
              <a:ext cx="210" cy="867"/>
            </a:xfrm>
            <a:custGeom>
              <a:avLst/>
              <a:gdLst>
                <a:gd name="T0" fmla="*/ 210 w 210"/>
                <a:gd name="T1" fmla="*/ 0 h 867"/>
                <a:gd name="T2" fmla="*/ 163 w 210"/>
                <a:gd name="T3" fmla="*/ 190 h 867"/>
                <a:gd name="T4" fmla="*/ 61 w 210"/>
                <a:gd name="T5" fmla="*/ 467 h 867"/>
                <a:gd name="T6" fmla="*/ 7 w 210"/>
                <a:gd name="T7" fmla="*/ 671 h 867"/>
                <a:gd name="T8" fmla="*/ 20 w 210"/>
                <a:gd name="T9" fmla="*/ 867 h 867"/>
                <a:gd name="T10" fmla="*/ 0 60000 65536"/>
                <a:gd name="T11" fmla="*/ 0 60000 65536"/>
                <a:gd name="T12" fmla="*/ 0 60000 65536"/>
                <a:gd name="T13" fmla="*/ 0 60000 65536"/>
                <a:gd name="T14" fmla="*/ 0 60000 65536"/>
                <a:gd name="T15" fmla="*/ 0 w 210"/>
                <a:gd name="T16" fmla="*/ 0 h 867"/>
                <a:gd name="T17" fmla="*/ 210 w 210"/>
                <a:gd name="T18" fmla="*/ 867 h 867"/>
              </a:gdLst>
              <a:ahLst/>
              <a:cxnLst>
                <a:cxn ang="T10">
                  <a:pos x="T0" y="T1"/>
                </a:cxn>
                <a:cxn ang="T11">
                  <a:pos x="T2" y="T3"/>
                </a:cxn>
                <a:cxn ang="T12">
                  <a:pos x="T4" y="T5"/>
                </a:cxn>
                <a:cxn ang="T13">
                  <a:pos x="T6" y="T7"/>
                </a:cxn>
                <a:cxn ang="T14">
                  <a:pos x="T8" y="T9"/>
                </a:cxn>
              </a:cxnLst>
              <a:rect l="T15" t="T16" r="T17" b="T18"/>
              <a:pathLst>
                <a:path w="210" h="867">
                  <a:moveTo>
                    <a:pt x="210" y="0"/>
                  </a:moveTo>
                  <a:cubicBezTo>
                    <a:pt x="202" y="32"/>
                    <a:pt x="188" y="112"/>
                    <a:pt x="163" y="190"/>
                  </a:cubicBezTo>
                  <a:cubicBezTo>
                    <a:pt x="138" y="268"/>
                    <a:pt x="87" y="387"/>
                    <a:pt x="61" y="467"/>
                  </a:cubicBezTo>
                  <a:cubicBezTo>
                    <a:pt x="35" y="547"/>
                    <a:pt x="14" y="604"/>
                    <a:pt x="7" y="671"/>
                  </a:cubicBezTo>
                  <a:cubicBezTo>
                    <a:pt x="0" y="738"/>
                    <a:pt x="17" y="826"/>
                    <a:pt x="20" y="867"/>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3" name="Freeform 20">
              <a:extLst>
                <a:ext uri="{FF2B5EF4-FFF2-40B4-BE49-F238E27FC236}">
                  <a16:creationId xmlns:a16="http://schemas.microsoft.com/office/drawing/2014/main" id="{4D1E2748-E333-3ED3-3B2F-5C52E12A8449}"/>
                </a:ext>
              </a:extLst>
            </p:cNvPr>
            <p:cNvSpPr>
              <a:spLocks/>
            </p:cNvSpPr>
            <p:nvPr/>
          </p:nvSpPr>
          <p:spPr bwMode="auto">
            <a:xfrm>
              <a:off x="3360" y="2243"/>
              <a:ext cx="157" cy="671"/>
            </a:xfrm>
            <a:custGeom>
              <a:avLst/>
              <a:gdLst>
                <a:gd name="T0" fmla="*/ 157 w 157"/>
                <a:gd name="T1" fmla="*/ 0 h 671"/>
                <a:gd name="T2" fmla="*/ 21 w 157"/>
                <a:gd name="T3" fmla="*/ 366 h 671"/>
                <a:gd name="T4" fmla="*/ 28 w 157"/>
                <a:gd name="T5" fmla="*/ 671 h 671"/>
                <a:gd name="T6" fmla="*/ 0 60000 65536"/>
                <a:gd name="T7" fmla="*/ 0 60000 65536"/>
                <a:gd name="T8" fmla="*/ 0 60000 65536"/>
                <a:gd name="T9" fmla="*/ 0 w 157"/>
                <a:gd name="T10" fmla="*/ 0 h 671"/>
                <a:gd name="T11" fmla="*/ 157 w 157"/>
                <a:gd name="T12" fmla="*/ 671 h 671"/>
              </a:gdLst>
              <a:ahLst/>
              <a:cxnLst>
                <a:cxn ang="T6">
                  <a:pos x="T0" y="T1"/>
                </a:cxn>
                <a:cxn ang="T7">
                  <a:pos x="T2" y="T3"/>
                </a:cxn>
                <a:cxn ang="T8">
                  <a:pos x="T4" y="T5"/>
                </a:cxn>
              </a:cxnLst>
              <a:rect l="T9" t="T10" r="T11" b="T12"/>
              <a:pathLst>
                <a:path w="157" h="671">
                  <a:moveTo>
                    <a:pt x="157" y="0"/>
                  </a:moveTo>
                  <a:cubicBezTo>
                    <a:pt x="134" y="61"/>
                    <a:pt x="42" y="254"/>
                    <a:pt x="21" y="366"/>
                  </a:cubicBezTo>
                  <a:cubicBezTo>
                    <a:pt x="0" y="478"/>
                    <a:pt x="27" y="608"/>
                    <a:pt x="28" y="671"/>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4" name="Freeform 21">
              <a:extLst>
                <a:ext uri="{FF2B5EF4-FFF2-40B4-BE49-F238E27FC236}">
                  <a16:creationId xmlns:a16="http://schemas.microsoft.com/office/drawing/2014/main" id="{59D6E04C-A9E7-7BC2-624A-76C82943F892}"/>
                </a:ext>
              </a:extLst>
            </p:cNvPr>
            <p:cNvSpPr>
              <a:spLocks/>
            </p:cNvSpPr>
            <p:nvPr/>
          </p:nvSpPr>
          <p:spPr bwMode="auto">
            <a:xfrm>
              <a:off x="3603" y="2380"/>
              <a:ext cx="131" cy="547"/>
            </a:xfrm>
            <a:custGeom>
              <a:avLst/>
              <a:gdLst>
                <a:gd name="T0" fmla="*/ 131 w 131"/>
                <a:gd name="T1" fmla="*/ 60 h 547"/>
                <a:gd name="T2" fmla="*/ 111 w 131"/>
                <a:gd name="T3" fmla="*/ 39 h 547"/>
                <a:gd name="T4" fmla="*/ 16 w 131"/>
                <a:gd name="T5" fmla="*/ 297 h 547"/>
                <a:gd name="T6" fmla="*/ 16 w 131"/>
                <a:gd name="T7" fmla="*/ 547 h 547"/>
                <a:gd name="T8" fmla="*/ 0 60000 65536"/>
                <a:gd name="T9" fmla="*/ 0 60000 65536"/>
                <a:gd name="T10" fmla="*/ 0 60000 65536"/>
                <a:gd name="T11" fmla="*/ 0 60000 65536"/>
                <a:gd name="T12" fmla="*/ 0 w 131"/>
                <a:gd name="T13" fmla="*/ 0 h 547"/>
                <a:gd name="T14" fmla="*/ 131 w 131"/>
                <a:gd name="T15" fmla="*/ 547 h 547"/>
              </a:gdLst>
              <a:ahLst/>
              <a:cxnLst>
                <a:cxn ang="T8">
                  <a:pos x="T0" y="T1"/>
                </a:cxn>
                <a:cxn ang="T9">
                  <a:pos x="T2" y="T3"/>
                </a:cxn>
                <a:cxn ang="T10">
                  <a:pos x="T4" y="T5"/>
                </a:cxn>
                <a:cxn ang="T11">
                  <a:pos x="T6" y="T7"/>
                </a:cxn>
              </a:cxnLst>
              <a:rect l="T12" t="T13" r="T14" b="T15"/>
              <a:pathLst>
                <a:path w="131" h="547">
                  <a:moveTo>
                    <a:pt x="131" y="60"/>
                  </a:moveTo>
                  <a:cubicBezTo>
                    <a:pt x="128" y="57"/>
                    <a:pt x="130" y="0"/>
                    <a:pt x="111" y="39"/>
                  </a:cubicBezTo>
                  <a:cubicBezTo>
                    <a:pt x="92" y="78"/>
                    <a:pt x="32" y="213"/>
                    <a:pt x="16" y="297"/>
                  </a:cubicBezTo>
                  <a:cubicBezTo>
                    <a:pt x="0" y="381"/>
                    <a:pt x="16" y="495"/>
                    <a:pt x="16" y="547"/>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5" name="Freeform 22">
              <a:extLst>
                <a:ext uri="{FF2B5EF4-FFF2-40B4-BE49-F238E27FC236}">
                  <a16:creationId xmlns:a16="http://schemas.microsoft.com/office/drawing/2014/main" id="{472C7E08-506E-8F45-E8BE-1E324BEDF2E9}"/>
                </a:ext>
              </a:extLst>
            </p:cNvPr>
            <p:cNvSpPr>
              <a:spLocks/>
            </p:cNvSpPr>
            <p:nvPr/>
          </p:nvSpPr>
          <p:spPr bwMode="auto">
            <a:xfrm>
              <a:off x="3787" y="2595"/>
              <a:ext cx="116" cy="326"/>
            </a:xfrm>
            <a:custGeom>
              <a:avLst/>
              <a:gdLst>
                <a:gd name="T0" fmla="*/ 116 w 116"/>
                <a:gd name="T1" fmla="*/ 0 h 326"/>
                <a:gd name="T2" fmla="*/ 15 w 116"/>
                <a:gd name="T3" fmla="*/ 156 h 326"/>
                <a:gd name="T4" fmla="*/ 28 w 116"/>
                <a:gd name="T5" fmla="*/ 326 h 326"/>
                <a:gd name="T6" fmla="*/ 0 60000 65536"/>
                <a:gd name="T7" fmla="*/ 0 60000 65536"/>
                <a:gd name="T8" fmla="*/ 0 60000 65536"/>
                <a:gd name="T9" fmla="*/ 0 w 116"/>
                <a:gd name="T10" fmla="*/ 0 h 326"/>
                <a:gd name="T11" fmla="*/ 116 w 116"/>
                <a:gd name="T12" fmla="*/ 326 h 326"/>
              </a:gdLst>
              <a:ahLst/>
              <a:cxnLst>
                <a:cxn ang="T6">
                  <a:pos x="T0" y="T1"/>
                </a:cxn>
                <a:cxn ang="T7">
                  <a:pos x="T2" y="T3"/>
                </a:cxn>
                <a:cxn ang="T8">
                  <a:pos x="T4" y="T5"/>
                </a:cxn>
              </a:cxnLst>
              <a:rect l="T9" t="T10" r="T11" b="T12"/>
              <a:pathLst>
                <a:path w="116" h="326">
                  <a:moveTo>
                    <a:pt x="116" y="0"/>
                  </a:moveTo>
                  <a:cubicBezTo>
                    <a:pt x="99" y="26"/>
                    <a:pt x="30" y="102"/>
                    <a:pt x="15" y="156"/>
                  </a:cubicBezTo>
                  <a:cubicBezTo>
                    <a:pt x="0" y="210"/>
                    <a:pt x="25" y="291"/>
                    <a:pt x="28" y="326"/>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6" name="Freeform 23">
              <a:extLst>
                <a:ext uri="{FF2B5EF4-FFF2-40B4-BE49-F238E27FC236}">
                  <a16:creationId xmlns:a16="http://schemas.microsoft.com/office/drawing/2014/main" id="{0B224E2E-5ABA-C2E2-E08C-22BD60B6E349}"/>
                </a:ext>
              </a:extLst>
            </p:cNvPr>
            <p:cNvSpPr>
              <a:spLocks/>
            </p:cNvSpPr>
            <p:nvPr/>
          </p:nvSpPr>
          <p:spPr bwMode="auto">
            <a:xfrm>
              <a:off x="4001" y="2772"/>
              <a:ext cx="78" cy="149"/>
            </a:xfrm>
            <a:custGeom>
              <a:avLst/>
              <a:gdLst>
                <a:gd name="T0" fmla="*/ 78 w 78"/>
                <a:gd name="T1" fmla="*/ 0 h 149"/>
                <a:gd name="T2" fmla="*/ 11 w 78"/>
                <a:gd name="T3" fmla="*/ 81 h 149"/>
                <a:gd name="T4" fmla="*/ 11 w 78"/>
                <a:gd name="T5" fmla="*/ 149 h 149"/>
                <a:gd name="T6" fmla="*/ 0 60000 65536"/>
                <a:gd name="T7" fmla="*/ 0 60000 65536"/>
                <a:gd name="T8" fmla="*/ 0 60000 65536"/>
                <a:gd name="T9" fmla="*/ 0 w 78"/>
                <a:gd name="T10" fmla="*/ 0 h 149"/>
                <a:gd name="T11" fmla="*/ 78 w 78"/>
                <a:gd name="T12" fmla="*/ 149 h 149"/>
              </a:gdLst>
              <a:ahLst/>
              <a:cxnLst>
                <a:cxn ang="T6">
                  <a:pos x="T0" y="T1"/>
                </a:cxn>
                <a:cxn ang="T7">
                  <a:pos x="T2" y="T3"/>
                </a:cxn>
                <a:cxn ang="T8">
                  <a:pos x="T4" y="T5"/>
                </a:cxn>
              </a:cxnLst>
              <a:rect l="T9" t="T10" r="T11" b="T12"/>
              <a:pathLst>
                <a:path w="78" h="149">
                  <a:moveTo>
                    <a:pt x="78" y="0"/>
                  </a:moveTo>
                  <a:cubicBezTo>
                    <a:pt x="66" y="14"/>
                    <a:pt x="22" y="56"/>
                    <a:pt x="11" y="81"/>
                  </a:cubicBezTo>
                  <a:cubicBezTo>
                    <a:pt x="0" y="106"/>
                    <a:pt x="11" y="135"/>
                    <a:pt x="11" y="149"/>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7" name="Line 24">
              <a:extLst>
                <a:ext uri="{FF2B5EF4-FFF2-40B4-BE49-F238E27FC236}">
                  <a16:creationId xmlns:a16="http://schemas.microsoft.com/office/drawing/2014/main" id="{8D80D991-633C-3DA6-FAC9-7AB18500FDD1}"/>
                </a:ext>
              </a:extLst>
            </p:cNvPr>
            <p:cNvSpPr>
              <a:spLocks noChangeShapeType="1"/>
            </p:cNvSpPr>
            <p:nvPr/>
          </p:nvSpPr>
          <p:spPr bwMode="auto">
            <a:xfrm>
              <a:off x="2832" y="288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8" name="Text Box 25">
              <a:extLst>
                <a:ext uri="{FF2B5EF4-FFF2-40B4-BE49-F238E27FC236}">
                  <a16:creationId xmlns:a16="http://schemas.microsoft.com/office/drawing/2014/main" id="{535E968B-2CAF-FC86-E6DB-91DA592F41C7}"/>
                </a:ext>
              </a:extLst>
            </p:cNvPr>
            <p:cNvSpPr txBox="1">
              <a:spLocks noChangeArrowheads="1"/>
            </p:cNvSpPr>
            <p:nvPr/>
          </p:nvSpPr>
          <p:spPr bwMode="auto">
            <a:xfrm>
              <a:off x="2160" y="1824"/>
              <a:ext cx="2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0.8</a:t>
              </a:r>
            </a:p>
          </p:txBody>
        </p:sp>
        <p:sp>
          <p:nvSpPr>
            <p:cNvPr id="21529" name="Text Box 26">
              <a:extLst>
                <a:ext uri="{FF2B5EF4-FFF2-40B4-BE49-F238E27FC236}">
                  <a16:creationId xmlns:a16="http://schemas.microsoft.com/office/drawing/2014/main" id="{6A126CC6-A917-A3A3-3A0C-F8674DA863C8}"/>
                </a:ext>
              </a:extLst>
            </p:cNvPr>
            <p:cNvSpPr txBox="1">
              <a:spLocks noChangeArrowheads="1"/>
            </p:cNvSpPr>
            <p:nvPr/>
          </p:nvSpPr>
          <p:spPr bwMode="auto">
            <a:xfrm>
              <a:off x="3024" y="1632"/>
              <a:ext cx="2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0.6</a:t>
              </a:r>
            </a:p>
          </p:txBody>
        </p:sp>
        <p:sp>
          <p:nvSpPr>
            <p:cNvPr id="21530" name="Text Box 27">
              <a:extLst>
                <a:ext uri="{FF2B5EF4-FFF2-40B4-BE49-F238E27FC236}">
                  <a16:creationId xmlns:a16="http://schemas.microsoft.com/office/drawing/2014/main" id="{3678792F-C462-CD82-8053-3AA8F0E03881}"/>
                </a:ext>
              </a:extLst>
            </p:cNvPr>
            <p:cNvSpPr txBox="1">
              <a:spLocks noChangeArrowheads="1"/>
            </p:cNvSpPr>
            <p:nvPr/>
          </p:nvSpPr>
          <p:spPr bwMode="auto">
            <a:xfrm>
              <a:off x="3456" y="2016"/>
              <a:ext cx="2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0.4</a:t>
              </a:r>
            </a:p>
          </p:txBody>
        </p:sp>
        <p:sp>
          <p:nvSpPr>
            <p:cNvPr id="21531" name="Text Box 28">
              <a:extLst>
                <a:ext uri="{FF2B5EF4-FFF2-40B4-BE49-F238E27FC236}">
                  <a16:creationId xmlns:a16="http://schemas.microsoft.com/office/drawing/2014/main" id="{176AD6C0-7FEF-ADFD-5EBA-A4B2F2ECAB31}"/>
                </a:ext>
              </a:extLst>
            </p:cNvPr>
            <p:cNvSpPr txBox="1">
              <a:spLocks noChangeArrowheads="1"/>
            </p:cNvSpPr>
            <p:nvPr/>
          </p:nvSpPr>
          <p:spPr bwMode="auto">
            <a:xfrm>
              <a:off x="3840" y="2400"/>
              <a:ext cx="2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0.2</a:t>
              </a:r>
            </a:p>
          </p:txBody>
        </p:sp>
        <p:sp>
          <p:nvSpPr>
            <p:cNvPr id="21532" name="Text Box 29">
              <a:extLst>
                <a:ext uri="{FF2B5EF4-FFF2-40B4-BE49-F238E27FC236}">
                  <a16:creationId xmlns:a16="http://schemas.microsoft.com/office/drawing/2014/main" id="{B2C173C3-DCF5-35BB-11EB-E3A1D5F7BD92}"/>
                </a:ext>
              </a:extLst>
            </p:cNvPr>
            <p:cNvSpPr txBox="1">
              <a:spLocks noChangeArrowheads="1"/>
            </p:cNvSpPr>
            <p:nvPr/>
          </p:nvSpPr>
          <p:spPr bwMode="auto">
            <a:xfrm>
              <a:off x="4320" y="2784"/>
              <a:ext cx="2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0.0</a:t>
              </a:r>
            </a:p>
          </p:txBody>
        </p:sp>
        <p:sp>
          <p:nvSpPr>
            <p:cNvPr id="21533" name="Text Box 30">
              <a:extLst>
                <a:ext uri="{FF2B5EF4-FFF2-40B4-BE49-F238E27FC236}">
                  <a16:creationId xmlns:a16="http://schemas.microsoft.com/office/drawing/2014/main" id="{BC1DF22D-F5B5-B5CF-82EB-750DBAB7BC47}"/>
                </a:ext>
              </a:extLst>
            </p:cNvPr>
            <p:cNvSpPr txBox="1">
              <a:spLocks noChangeArrowheads="1"/>
            </p:cNvSpPr>
            <p:nvPr/>
          </p:nvSpPr>
          <p:spPr bwMode="auto">
            <a:xfrm>
              <a:off x="2592" y="3216"/>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kd</a:t>
              </a:r>
            </a:p>
          </p:txBody>
        </p:sp>
        <p:sp>
          <p:nvSpPr>
            <p:cNvPr id="21534" name="Line 31">
              <a:extLst>
                <a:ext uri="{FF2B5EF4-FFF2-40B4-BE49-F238E27FC236}">
                  <a16:creationId xmlns:a16="http://schemas.microsoft.com/office/drawing/2014/main" id="{DFAE73AA-0CE4-84EC-08E3-030EE38409CF}"/>
                </a:ext>
              </a:extLst>
            </p:cNvPr>
            <p:cNvSpPr>
              <a:spLocks noChangeShapeType="1"/>
            </p:cNvSpPr>
            <p:nvPr/>
          </p:nvSpPr>
          <p:spPr bwMode="auto">
            <a:xfrm>
              <a:off x="2928" y="3360"/>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35" name="Text Box 32">
              <a:extLst>
                <a:ext uri="{FF2B5EF4-FFF2-40B4-BE49-F238E27FC236}">
                  <a16:creationId xmlns:a16="http://schemas.microsoft.com/office/drawing/2014/main" id="{32D73F13-D9D9-1240-9940-094982875EB1}"/>
                </a:ext>
              </a:extLst>
            </p:cNvPr>
            <p:cNvSpPr txBox="1">
              <a:spLocks noChangeArrowheads="1"/>
            </p:cNvSpPr>
            <p:nvPr/>
          </p:nvSpPr>
          <p:spPr bwMode="auto">
            <a:xfrm>
              <a:off x="960" y="2112"/>
              <a:ext cx="26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ld</a:t>
              </a:r>
            </a:p>
          </p:txBody>
        </p:sp>
        <p:sp>
          <p:nvSpPr>
            <p:cNvPr id="21536" name="Line 33">
              <a:extLst>
                <a:ext uri="{FF2B5EF4-FFF2-40B4-BE49-F238E27FC236}">
                  <a16:creationId xmlns:a16="http://schemas.microsoft.com/office/drawing/2014/main" id="{A53DD9D3-A1F8-9052-2E93-A673D6FE4C25}"/>
                </a:ext>
              </a:extLst>
            </p:cNvPr>
            <p:cNvSpPr>
              <a:spLocks noChangeShapeType="1"/>
            </p:cNvSpPr>
            <p:nvPr/>
          </p:nvSpPr>
          <p:spPr bwMode="auto">
            <a:xfrm flipV="1">
              <a:off x="1152" y="1680"/>
              <a:ext cx="0"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1509" name="Text Box 34">
            <a:extLst>
              <a:ext uri="{FF2B5EF4-FFF2-40B4-BE49-F238E27FC236}">
                <a16:creationId xmlns:a16="http://schemas.microsoft.com/office/drawing/2014/main" id="{D27D5FAE-4893-830C-9685-85CF67A4F935}"/>
              </a:ext>
            </a:extLst>
          </p:cNvPr>
          <p:cNvSpPr txBox="1">
            <a:spLocks noChangeArrowheads="1"/>
          </p:cNvSpPr>
          <p:nvPr/>
        </p:nvSpPr>
        <p:spPr bwMode="auto">
          <a:xfrm>
            <a:off x="609600" y="5791200"/>
            <a:ext cx="800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Relative phase speed of gravity wave when the space derivative is approximated by the central difference scheme.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1040</TotalTime>
  <Words>1269</Words>
  <Application>Microsoft Macintosh PowerPoint</Application>
  <PresentationFormat>On-screen Show (4:3)</PresentationFormat>
  <Paragraphs>317</Paragraphs>
  <Slides>14</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2" baseType="lpstr">
      <vt:lpstr>Times New Roman</vt:lpstr>
      <vt:lpstr>ＭＳ Ｐゴシック</vt:lpstr>
      <vt:lpstr>Arial</vt:lpstr>
      <vt:lpstr>Calibri</vt:lpstr>
      <vt:lpstr>Symbol</vt:lpstr>
      <vt:lpstr>Default Design</vt:lpstr>
      <vt:lpstr>Microsoft Equation 3.0</vt:lpstr>
      <vt:lpstr>Microsoft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Changsheng Chen</cp:lastModifiedBy>
  <cp:revision>26</cp:revision>
  <dcterms:created xsi:type="dcterms:W3CDTF">2010-02-16T17:55:28Z</dcterms:created>
  <dcterms:modified xsi:type="dcterms:W3CDTF">2024-09-07T15:39:18Z</dcterms:modified>
</cp:coreProperties>
</file>